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8" r:id="rId2"/>
  </p:sldMasterIdLst>
  <p:notesMasterIdLst>
    <p:notesMasterId r:id="rId13"/>
  </p:notesMasterIdLst>
  <p:sldIdLst>
    <p:sldId id="367" r:id="rId3"/>
    <p:sldId id="372" r:id="rId4"/>
    <p:sldId id="374" r:id="rId5"/>
    <p:sldId id="373" r:id="rId6"/>
    <p:sldId id="375" r:id="rId7"/>
    <p:sldId id="376" r:id="rId8"/>
    <p:sldId id="377" r:id="rId9"/>
    <p:sldId id="378" r:id="rId10"/>
    <p:sldId id="379" r:id="rId11"/>
    <p:sldId id="380" r:id="rId12"/>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E4E7E8"/>
    <a:srgbClr val="ECEFF0"/>
    <a:srgbClr val="384850"/>
    <a:srgbClr val="37474F"/>
    <a:srgbClr val="20272B"/>
    <a:srgbClr val="33424A"/>
    <a:srgbClr val="263238"/>
    <a:srgbClr val="4CB5AB"/>
    <a:srgbClr val="007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25" autoAdjust="0"/>
  </p:normalViewPr>
  <p:slideViewPr>
    <p:cSldViewPr snapToGrid="0">
      <p:cViewPr varScale="1">
        <p:scale>
          <a:sx n="86" d="100"/>
          <a:sy n="86" d="100"/>
        </p:scale>
        <p:origin x="-80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50" d="100"/>
          <a:sy n="50" d="100"/>
        </p:scale>
        <p:origin x="-3660" y="-156"/>
      </p:cViewPr>
      <p:guideLst>
        <p:guide orient="horz" pos="384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B81A2-C098-4B36-98A3-DE770E9E2B77}" type="datetimeFigureOut">
              <a:rPr lang="en-ZA" smtClean="0"/>
              <a:t>2018/10/05</a:t>
            </a:fld>
            <a:endParaRPr lang="en-Z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951D4-DD7B-48E7-B2FE-86A82558306A}" type="slidenum">
              <a:rPr lang="en-ZA" smtClean="0"/>
              <a:t>‹#›</a:t>
            </a:fld>
            <a:endParaRPr lang="en-ZA"/>
          </a:p>
        </p:txBody>
      </p:sp>
    </p:spTree>
    <p:extLst>
      <p:ext uri="{BB962C8B-B14F-4D97-AF65-F5344CB8AC3E}">
        <p14:creationId xmlns:p14="http://schemas.microsoft.com/office/powerpoint/2010/main" val="293901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48951D4-DD7B-48E7-B2FE-86A82558306A}" type="slidenum">
              <a:rPr lang="en-ZA" smtClean="0"/>
              <a:t>1</a:t>
            </a:fld>
            <a:endParaRPr lang="en-ZA"/>
          </a:p>
        </p:txBody>
      </p:sp>
    </p:spTree>
    <p:extLst>
      <p:ext uri="{BB962C8B-B14F-4D97-AF65-F5344CB8AC3E}">
        <p14:creationId xmlns:p14="http://schemas.microsoft.com/office/powerpoint/2010/main" val="212599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7.sv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bit.ly/EWKPPT"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ef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1274625"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F0307E9-C21F-423E-B250-F4967A920C16}"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xmlns=""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833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Title Compar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872000"/>
            <a:ext cx="5400000" cy="406244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2000" y="1872000"/>
            <a:ext cx="5400000" cy="4062448"/>
          </a:xfrm>
        </p:spPr>
        <p:txBody>
          <a:bodyPr/>
          <a:lstStyle>
            <a:lvl1pPr>
              <a:buClr>
                <a:schemeClr val="accent2"/>
              </a:buCl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A430938-C95E-4199-8752-5551BF4C38C7}" type="datetime2">
              <a:rPr lang="en-US" smtClean="0"/>
              <a:t>Friday, October 5, 2018</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xmlns=""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a16="http://schemas.microsoft.com/office/drawing/2014/main" xmlns=""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Text Placeholder 8">
            <a:extLst>
              <a:ext uri="{FF2B5EF4-FFF2-40B4-BE49-F238E27FC236}">
                <a16:creationId xmlns:a16="http://schemas.microsoft.com/office/drawing/2014/main" xmlns="" id="{011557AB-0A72-4742-B195-6B522D3EC1F8}"/>
              </a:ext>
            </a:extLst>
          </p:cNvPr>
          <p:cNvSpPr>
            <a:spLocks noGrp="1"/>
          </p:cNvSpPr>
          <p:nvPr>
            <p:ph type="body" sz="quarter" idx="15" hasCustomPrompt="1"/>
          </p:nvPr>
        </p:nvSpPr>
        <p:spPr>
          <a:xfrm>
            <a:off x="43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A</a:t>
            </a:r>
            <a:endParaRPr lang="en-ZA" dirty="0"/>
          </a:p>
        </p:txBody>
      </p:sp>
      <p:sp>
        <p:nvSpPr>
          <p:cNvPr id="13" name="Text Placeholder 8">
            <a:extLst>
              <a:ext uri="{FF2B5EF4-FFF2-40B4-BE49-F238E27FC236}">
                <a16:creationId xmlns:a16="http://schemas.microsoft.com/office/drawing/2014/main" xmlns="" id="{E185C529-EBE7-4CC4-99B4-3F0EA16B0476}"/>
              </a:ext>
            </a:extLst>
          </p:cNvPr>
          <p:cNvSpPr>
            <a:spLocks noGrp="1"/>
          </p:cNvSpPr>
          <p:nvPr>
            <p:ph type="body" sz="quarter" idx="16" hasCustomPrompt="1"/>
          </p:nvPr>
        </p:nvSpPr>
        <p:spPr>
          <a:xfrm>
            <a:off x="6372000" y="1512523"/>
            <a:ext cx="5400000" cy="360000"/>
          </a:xfrm>
        </p:spPr>
        <p:txBody>
          <a:bodyPr vert="horz" lIns="0" tIns="0" rIns="0" bIns="0" rtlCol="0">
            <a:normAutofit/>
          </a:bodyPr>
          <a:lstStyle>
            <a:lvl1pPr>
              <a:defRPr lang="en-ZA" b="1" dirty="0">
                <a:solidFill>
                  <a:schemeClr val="tx1">
                    <a:lumMod val="75000"/>
                    <a:lumOff val="25000"/>
                  </a:schemeClr>
                </a:solidFill>
                <a:latin typeface="+mj-lt"/>
              </a:defRPr>
            </a:lvl1pPr>
          </a:lstStyle>
          <a:p>
            <a:pPr marL="0" lvl="0" indent="0">
              <a:buNone/>
            </a:pPr>
            <a:r>
              <a:rPr lang="en-US" dirty="0"/>
              <a:t>Compare Column B</a:t>
            </a:r>
            <a:endParaRPr lang="en-ZA" dirty="0"/>
          </a:p>
        </p:txBody>
      </p:sp>
      <p:sp>
        <p:nvSpPr>
          <p:cNvPr id="14" name="*">
            <a:extLst>
              <a:ext uri="{FF2B5EF4-FFF2-40B4-BE49-F238E27FC236}">
                <a16:creationId xmlns:a16="http://schemas.microsoft.com/office/drawing/2014/main" xmlns="" id="{FC91718A-E209-45A2-9C24-417E2DBE8983}"/>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a16="http://schemas.microsoft.com/office/drawing/2014/main" xmlns="" id="{C66A087A-2221-4F3F-BA36-2129ED66FF9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55828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Numbered Picture Bullet &amp; Blurb + Source">
    <p:spTree>
      <p:nvGrpSpPr>
        <p:cNvPr id="1" name=""/>
        <p:cNvGrpSpPr/>
        <p:nvPr/>
      </p:nvGrpSpPr>
      <p:grpSpPr>
        <a:xfrm>
          <a:off x="0" y="0"/>
          <a:ext cx="0" cy="0"/>
          <a:chOff x="0" y="0"/>
          <a:chExt cx="0" cy="0"/>
        </a:xfrm>
      </p:grpSpPr>
      <p:sp>
        <p:nvSpPr>
          <p:cNvPr id="35" name="Picture Placeholder 32">
            <a:extLst>
              <a:ext uri="{FF2B5EF4-FFF2-40B4-BE49-F238E27FC236}">
                <a16:creationId xmlns:a16="http://schemas.microsoft.com/office/drawing/2014/main" xmlns="" id="{64C624A9-EF64-4537-A0E6-2FAC6CEB3557}"/>
              </a:ext>
            </a:extLst>
          </p:cNvPr>
          <p:cNvSpPr>
            <a:spLocks noGrp="1"/>
          </p:cNvSpPr>
          <p:nvPr>
            <p:ph type="pic" sz="quarter" idx="28" hasCustomPrompt="1"/>
          </p:nvPr>
        </p:nvSpPr>
        <p:spPr>
          <a:xfrm>
            <a:off x="8100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3" name="Picture Placeholder 32">
            <a:extLst>
              <a:ext uri="{FF2B5EF4-FFF2-40B4-BE49-F238E27FC236}">
                <a16:creationId xmlns:a16="http://schemas.microsoft.com/office/drawing/2014/main" xmlns="" id="{58E66E4D-97C2-4EFE-9FF1-C6465837F527}"/>
              </a:ext>
            </a:extLst>
          </p:cNvPr>
          <p:cNvSpPr>
            <a:spLocks noGrp="1"/>
          </p:cNvSpPr>
          <p:nvPr>
            <p:ph type="pic" sz="quarter" idx="26" hasCustomPrompt="1"/>
          </p:nvPr>
        </p:nvSpPr>
        <p:spPr>
          <a:xfrm>
            <a:off x="431999"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34" name="Picture Placeholder 32">
            <a:extLst>
              <a:ext uri="{FF2B5EF4-FFF2-40B4-BE49-F238E27FC236}">
                <a16:creationId xmlns:a16="http://schemas.microsoft.com/office/drawing/2014/main" xmlns="" id="{671873F7-1B0F-4B8E-B6F1-1D63432A2E6E}"/>
              </a:ext>
            </a:extLst>
          </p:cNvPr>
          <p:cNvSpPr>
            <a:spLocks noGrp="1"/>
          </p:cNvSpPr>
          <p:nvPr>
            <p:ph type="pic" sz="quarter" idx="27" hasCustomPrompt="1"/>
          </p:nvPr>
        </p:nvSpPr>
        <p:spPr>
          <a:xfrm>
            <a:off x="4266000" y="2496000"/>
            <a:ext cx="3672000" cy="2628000"/>
          </a:xfrm>
          <a:gradFill>
            <a:gsLst>
              <a:gs pos="0">
                <a:schemeClr val="accent1"/>
              </a:gs>
              <a:gs pos="100000">
                <a:schemeClr val="accent6">
                  <a:lumMod val="5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648000" rIns="108000" bIns="0" numCol="1" spcCol="0" rtlCol="0" fromWordArt="0" anchor="t" anchorCtr="0" forceAA="0" compatLnSpc="1">
            <a:prstTxWarp prst="textNoShape">
              <a:avLst/>
            </a:prstTxWarp>
            <a:noAutofit/>
          </a:bodyPr>
          <a:lstStyle>
            <a:lvl1pPr marL="0" indent="0" algn="ctr" defTabSz="457200">
              <a:buNone/>
              <a:defRPr lang="en-ZA" sz="1050" i="1" dirty="0">
                <a:solidFill>
                  <a:schemeClr val="tx1">
                    <a:lumMod val="25000"/>
                    <a:lumOff val="75000"/>
                  </a:schemeClr>
                </a:solidFill>
                <a:latin typeface="Times New Roman" panose="02020603050405020304" pitchFamily="18" charset="0"/>
                <a:cs typeface="Times New Roman" panose="02020603050405020304" pitchFamily="18" charset="0"/>
              </a:defRPr>
            </a:lvl1pPr>
          </a:lstStyle>
          <a:p>
            <a:pPr marL="0" lvl="0" algn="ctr" defTabSz="457200"/>
            <a:r>
              <a:rPr lang="en-ZA" dirty="0"/>
              <a:t>Drag and Drop / Select Photo, OR select a transparent image for icons.</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A298776B-415B-4F3C-8685-A830D4884D9E}"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xmlns=""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a16="http://schemas.microsoft.com/office/drawing/2014/main" xmlns=""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Text Placeholder 8">
            <a:extLst>
              <a:ext uri="{FF2B5EF4-FFF2-40B4-BE49-F238E27FC236}">
                <a16:creationId xmlns:a16="http://schemas.microsoft.com/office/drawing/2014/main" xmlns="" id="{1398638A-5666-40BE-9E44-F6E252C235AD}"/>
              </a:ext>
            </a:extLst>
          </p:cNvPr>
          <p:cNvSpPr>
            <a:spLocks noGrp="1"/>
          </p:cNvSpPr>
          <p:nvPr>
            <p:ph type="body" sz="quarter" idx="15" hasCustomPrompt="1"/>
          </p:nvPr>
        </p:nvSpPr>
        <p:spPr>
          <a:xfrm>
            <a:off x="539999"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Bullet # 1</a:t>
            </a:r>
            <a:endParaRPr lang="en-ZA" dirty="0"/>
          </a:p>
        </p:txBody>
      </p:sp>
      <p:sp>
        <p:nvSpPr>
          <p:cNvPr id="14" name="Text Placeholder 8">
            <a:extLst>
              <a:ext uri="{FF2B5EF4-FFF2-40B4-BE49-F238E27FC236}">
                <a16:creationId xmlns:a16="http://schemas.microsoft.com/office/drawing/2014/main" xmlns="" id="{3F5C9200-2199-46F5-88F2-090931745ED3}"/>
              </a:ext>
            </a:extLst>
          </p:cNvPr>
          <p:cNvSpPr>
            <a:spLocks noGrp="1"/>
          </p:cNvSpPr>
          <p:nvPr>
            <p:ph type="body" sz="quarter" idx="18" hasCustomPrompt="1"/>
          </p:nvPr>
        </p:nvSpPr>
        <p:spPr>
          <a:xfrm>
            <a:off x="4374000" y="3924912"/>
            <a:ext cx="3456000" cy="183103"/>
          </a:xfrm>
        </p:spPr>
        <p:txBody>
          <a:bodyPr vert="horz" lIns="0" tIns="0" rIns="0" bIns="0" rtlCol="0">
            <a:normAutofit/>
          </a:bodyPr>
          <a:lstStyle>
            <a:lvl1pPr marL="0" indent="0" algn="ctr">
              <a:buFont typeface="Arial" panose="020B0604020202020204" pitchFamily="34" charset="0"/>
              <a:buNone/>
              <a:defRPr lang="en-ZA" sz="1400" b="1" dirty="0">
                <a:solidFill>
                  <a:schemeClr val="bg1">
                    <a:lumMod val="95000"/>
                  </a:schemeClr>
                </a:solidFill>
                <a:latin typeface="+mj-lt"/>
              </a:defRPr>
            </a:lvl1pPr>
          </a:lstStyle>
          <a:p>
            <a:pPr marL="269875" lvl="0" indent="-269875"/>
            <a:r>
              <a:rPr lang="en-US" dirty="0"/>
              <a:t>Second Bullet Title</a:t>
            </a:r>
            <a:endParaRPr lang="en-ZA" dirty="0"/>
          </a:p>
        </p:txBody>
      </p:sp>
      <p:sp>
        <p:nvSpPr>
          <p:cNvPr id="15" name="Text Placeholder 8">
            <a:extLst>
              <a:ext uri="{FF2B5EF4-FFF2-40B4-BE49-F238E27FC236}">
                <a16:creationId xmlns:a16="http://schemas.microsoft.com/office/drawing/2014/main" xmlns="" id="{C59CCB7A-CB29-4CAC-8CFF-62F56441A17C}"/>
              </a:ext>
            </a:extLst>
          </p:cNvPr>
          <p:cNvSpPr>
            <a:spLocks noGrp="1"/>
          </p:cNvSpPr>
          <p:nvPr>
            <p:ph type="body" sz="quarter" idx="19" hasCustomPrompt="1"/>
          </p:nvPr>
        </p:nvSpPr>
        <p:spPr>
          <a:xfrm>
            <a:off x="8208000" y="3924912"/>
            <a:ext cx="3456000" cy="183103"/>
          </a:xfrm>
        </p:spPr>
        <p:txBody>
          <a:bodyPr vert="horz" lIns="0" tIns="0" rIns="0" bIns="0" rtlCol="0">
            <a:noAutofit/>
          </a:bodyPr>
          <a:lstStyle>
            <a:lvl1pPr marL="0" indent="0" algn="ctr">
              <a:buNone/>
              <a:defRPr lang="en-ZA" sz="1400" b="1" dirty="0">
                <a:solidFill>
                  <a:schemeClr val="bg1">
                    <a:lumMod val="95000"/>
                  </a:schemeClr>
                </a:solidFill>
                <a:latin typeface="+mj-lt"/>
              </a:defRPr>
            </a:lvl1pPr>
          </a:lstStyle>
          <a:p>
            <a:pPr marL="269875" lvl="0" indent="-269875"/>
            <a:r>
              <a:rPr lang="en-US" dirty="0"/>
              <a:t>Third Bullet Title</a:t>
            </a:r>
            <a:endParaRPr lang="en-ZA" dirty="0"/>
          </a:p>
        </p:txBody>
      </p:sp>
      <p:sp>
        <p:nvSpPr>
          <p:cNvPr id="19" name="Text Placeholder 18">
            <a:extLst>
              <a:ext uri="{FF2B5EF4-FFF2-40B4-BE49-F238E27FC236}">
                <a16:creationId xmlns:a16="http://schemas.microsoft.com/office/drawing/2014/main" xmlns="" id="{8254B809-D02A-4E5B-8946-AAB2AB0734EA}"/>
              </a:ext>
            </a:extLst>
          </p:cNvPr>
          <p:cNvSpPr>
            <a:spLocks noGrp="1"/>
          </p:cNvSpPr>
          <p:nvPr>
            <p:ph type="body" sz="quarter" idx="20" hasCustomPrompt="1"/>
          </p:nvPr>
        </p:nvSpPr>
        <p:spPr>
          <a:xfrm>
            <a:off x="539997"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0" name="Text Placeholder 18">
            <a:extLst>
              <a:ext uri="{FF2B5EF4-FFF2-40B4-BE49-F238E27FC236}">
                <a16:creationId xmlns:a16="http://schemas.microsoft.com/office/drawing/2014/main" xmlns="" id="{420D0B56-EF05-4242-8FDE-5D8DCE15345D}"/>
              </a:ext>
            </a:extLst>
          </p:cNvPr>
          <p:cNvSpPr>
            <a:spLocks noGrp="1"/>
          </p:cNvSpPr>
          <p:nvPr>
            <p:ph type="body" sz="quarter" idx="21" hasCustomPrompt="1"/>
          </p:nvPr>
        </p:nvSpPr>
        <p:spPr>
          <a:xfrm>
            <a:off x="4374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1" name="Text Placeholder 18">
            <a:extLst>
              <a:ext uri="{FF2B5EF4-FFF2-40B4-BE49-F238E27FC236}">
                <a16:creationId xmlns:a16="http://schemas.microsoft.com/office/drawing/2014/main" xmlns="" id="{5909C9D0-8422-40CF-A4EE-D71D54BB9334}"/>
              </a:ext>
            </a:extLst>
          </p:cNvPr>
          <p:cNvSpPr>
            <a:spLocks noGrp="1"/>
          </p:cNvSpPr>
          <p:nvPr>
            <p:ph type="body" sz="quarter" idx="22" hasCustomPrompt="1"/>
          </p:nvPr>
        </p:nvSpPr>
        <p:spPr>
          <a:xfrm>
            <a:off x="8208000" y="4218214"/>
            <a:ext cx="3456000" cy="814180"/>
          </a:xfrm>
        </p:spPr>
        <p:txBody>
          <a:bodyPr/>
          <a:lstStyle>
            <a:lvl1pPr marL="0" indent="0" algn="ctr">
              <a:buFont typeface="Arial" panose="020B0604020202020204" pitchFamily="34" charset="0"/>
              <a:buNone/>
              <a:defRPr>
                <a:solidFill>
                  <a:schemeClr val="bg1">
                    <a:lumMod val="95000"/>
                  </a:schemeClr>
                </a:solidFill>
              </a:defRPr>
            </a:lvl1pPr>
            <a:lvl2pPr marL="269875" indent="0" algn="ctr">
              <a:buNone/>
              <a:defRPr>
                <a:solidFill>
                  <a:schemeClr val="bg1">
                    <a:lumMod val="95000"/>
                  </a:schemeClr>
                </a:solidFill>
              </a:defRPr>
            </a:lvl2pPr>
            <a:lvl3pPr marL="538163" indent="0" algn="ctr">
              <a:buNone/>
              <a:defRPr>
                <a:solidFill>
                  <a:schemeClr val="bg1">
                    <a:lumMod val="95000"/>
                  </a:schemeClr>
                </a:solidFill>
              </a:defRPr>
            </a:lvl3pPr>
            <a:lvl4pPr marL="808038" indent="0" algn="ctr">
              <a:buNone/>
              <a:defRPr>
                <a:solidFill>
                  <a:schemeClr val="bg1">
                    <a:lumMod val="95000"/>
                  </a:schemeClr>
                </a:solidFill>
              </a:defRPr>
            </a:lvl4pPr>
            <a:lvl5pPr marL="1077913" indent="0" algn="ctr">
              <a:buNone/>
              <a:defRPr>
                <a:solidFill>
                  <a:schemeClr val="bg1">
                    <a:lumMod val="95000"/>
                  </a:schemeClr>
                </a:solidFill>
              </a:defRPr>
            </a:lvl5pPr>
          </a:lstStyle>
          <a:p>
            <a:pPr lvl="0"/>
            <a:r>
              <a:rPr lang="en-US" dirty="0"/>
              <a:t>Bullet Body Content</a:t>
            </a:r>
            <a:endParaRPr lang="en-ZA" dirty="0"/>
          </a:p>
        </p:txBody>
      </p:sp>
      <p:sp>
        <p:nvSpPr>
          <p:cNvPr id="22" name="Rectangle 21">
            <a:extLst>
              <a:ext uri="{FF2B5EF4-FFF2-40B4-BE49-F238E27FC236}">
                <a16:creationId xmlns:a16="http://schemas.microsoft.com/office/drawing/2014/main" xmlns="" id="{40EF2EC1-2A53-4FB9-8943-9DCFC12BF377}"/>
              </a:ext>
            </a:extLst>
          </p:cNvPr>
          <p:cNvSpPr/>
          <p:nvPr userDrawn="1"/>
        </p:nvSpPr>
        <p:spPr>
          <a:xfrm>
            <a:off x="3266638"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Rectangle 22">
            <a:extLst>
              <a:ext uri="{FF2B5EF4-FFF2-40B4-BE49-F238E27FC236}">
                <a16:creationId xmlns:a16="http://schemas.microsoft.com/office/drawing/2014/main" xmlns="" id="{EED5D031-6AAC-407C-B314-65FEF919D863}"/>
              </a:ext>
            </a:extLst>
          </p:cNvPr>
          <p:cNvSpPr/>
          <p:nvPr userDrawn="1"/>
        </p:nvSpPr>
        <p:spPr>
          <a:xfrm>
            <a:off x="7100639"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Rectangle 23">
            <a:extLst>
              <a:ext uri="{FF2B5EF4-FFF2-40B4-BE49-F238E27FC236}">
                <a16:creationId xmlns:a16="http://schemas.microsoft.com/office/drawing/2014/main" xmlns="" id="{BF44C82B-2284-40EC-8874-AC0D37C76326}"/>
              </a:ext>
            </a:extLst>
          </p:cNvPr>
          <p:cNvSpPr/>
          <p:nvPr userDrawn="1"/>
        </p:nvSpPr>
        <p:spPr>
          <a:xfrm>
            <a:off x="10918733" y="2409380"/>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ZA"/>
          </a:p>
        </p:txBody>
      </p:sp>
      <p:sp>
        <p:nvSpPr>
          <p:cNvPr id="26" name="Text Placeholder 25">
            <a:extLst>
              <a:ext uri="{FF2B5EF4-FFF2-40B4-BE49-F238E27FC236}">
                <a16:creationId xmlns:a16="http://schemas.microsoft.com/office/drawing/2014/main" xmlns="" id="{33D7A9E4-6685-4FF0-AD81-E87E37EDAA9F}"/>
              </a:ext>
            </a:extLst>
          </p:cNvPr>
          <p:cNvSpPr>
            <a:spLocks noGrp="1"/>
          </p:cNvSpPr>
          <p:nvPr>
            <p:ph type="body" sz="quarter" idx="23" hasCustomPrompt="1"/>
          </p:nvPr>
        </p:nvSpPr>
        <p:spPr>
          <a:xfrm>
            <a:off x="431999"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1</a:t>
            </a:r>
            <a:endParaRPr lang="en-ZA" dirty="0"/>
          </a:p>
        </p:txBody>
      </p:sp>
      <p:sp>
        <p:nvSpPr>
          <p:cNvPr id="27" name="Text Placeholder 25">
            <a:extLst>
              <a:ext uri="{FF2B5EF4-FFF2-40B4-BE49-F238E27FC236}">
                <a16:creationId xmlns:a16="http://schemas.microsoft.com/office/drawing/2014/main" xmlns="" id="{2F2883DB-21A5-4AB2-BA82-0E612412025C}"/>
              </a:ext>
            </a:extLst>
          </p:cNvPr>
          <p:cNvSpPr>
            <a:spLocks noGrp="1"/>
          </p:cNvSpPr>
          <p:nvPr>
            <p:ph type="body" sz="quarter" idx="24" hasCustomPrompt="1"/>
          </p:nvPr>
        </p:nvSpPr>
        <p:spPr>
          <a:xfrm>
            <a:off x="4266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2</a:t>
            </a:r>
            <a:endParaRPr lang="en-ZA" dirty="0"/>
          </a:p>
        </p:txBody>
      </p:sp>
      <p:sp>
        <p:nvSpPr>
          <p:cNvPr id="28" name="Text Placeholder 25">
            <a:extLst>
              <a:ext uri="{FF2B5EF4-FFF2-40B4-BE49-F238E27FC236}">
                <a16:creationId xmlns:a16="http://schemas.microsoft.com/office/drawing/2014/main" xmlns="" id="{FE17839C-D7E3-445C-B915-17537A649F91}"/>
              </a:ext>
            </a:extLst>
          </p:cNvPr>
          <p:cNvSpPr>
            <a:spLocks noGrp="1"/>
          </p:cNvSpPr>
          <p:nvPr>
            <p:ph type="body" sz="quarter" idx="25" hasCustomPrompt="1"/>
          </p:nvPr>
        </p:nvSpPr>
        <p:spPr>
          <a:xfrm>
            <a:off x="8100000" y="2108131"/>
            <a:ext cx="360000" cy="360000"/>
          </a:xfrm>
          <a:solidFill>
            <a:schemeClr val="bg1"/>
          </a:solidFill>
        </p:spPr>
        <p:txBody>
          <a:bodyPr anchor="ctr">
            <a:normAutofit/>
          </a:bodyPr>
          <a:lstStyle>
            <a:lvl1pPr marL="0" indent="0" algn="ctr">
              <a:buNone/>
              <a:defRPr sz="1600" b="1">
                <a:latin typeface="+mj-lt"/>
              </a:defRPr>
            </a:lvl1pPr>
            <a:lvl2pPr marL="269875" indent="0">
              <a:buNone/>
              <a:defRPr/>
            </a:lvl2pPr>
            <a:lvl3pPr marL="538163" indent="0">
              <a:buNone/>
              <a:defRPr/>
            </a:lvl3pPr>
            <a:lvl4pPr marL="808038" indent="0">
              <a:buNone/>
              <a:defRPr/>
            </a:lvl4pPr>
            <a:lvl5pPr marL="1077913" indent="0">
              <a:buNone/>
              <a:defRPr/>
            </a:lvl5pPr>
          </a:lstStyle>
          <a:p>
            <a:pPr lvl="0"/>
            <a:r>
              <a:rPr lang="en-US" dirty="0"/>
              <a:t>3</a:t>
            </a:r>
            <a:endParaRPr lang="en-ZA" dirty="0"/>
          </a:p>
        </p:txBody>
      </p:sp>
      <p:sp>
        <p:nvSpPr>
          <p:cNvPr id="29" name="Rectangle 28">
            <a:extLst>
              <a:ext uri="{FF2B5EF4-FFF2-40B4-BE49-F238E27FC236}">
                <a16:creationId xmlns:a16="http://schemas.microsoft.com/office/drawing/2014/main" xmlns="" id="{90C8B763-1C95-4F91-AF06-7AFC84F7FADB}"/>
              </a:ext>
            </a:extLst>
          </p:cNvPr>
          <p:cNvSpPr/>
          <p:nvPr userDrawn="1"/>
        </p:nvSpPr>
        <p:spPr>
          <a:xfrm>
            <a:off x="11756093" y="512400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ectangle 30">
            <a:extLst>
              <a:ext uri="{FF2B5EF4-FFF2-40B4-BE49-F238E27FC236}">
                <a16:creationId xmlns:a16="http://schemas.microsoft.com/office/drawing/2014/main" xmlns="" id="{BC30CE5D-008C-42C4-9B29-8EA18C5344D8}"/>
              </a:ext>
            </a:extLst>
          </p:cNvPr>
          <p:cNvSpPr/>
          <p:nvPr userDrawn="1"/>
        </p:nvSpPr>
        <p:spPr>
          <a:xfrm>
            <a:off x="4121999" y="1963520"/>
            <a:ext cx="144000" cy="144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
            <a:extLst>
              <a:ext uri="{FF2B5EF4-FFF2-40B4-BE49-F238E27FC236}">
                <a16:creationId xmlns:a16="http://schemas.microsoft.com/office/drawing/2014/main" xmlns="" id="{8176E5F5-EBCA-4399-8673-7692B520AF4C}"/>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962271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BA4A6-7BAE-4AA9-A0D1-20C005B0E964}" type="datetime2">
              <a:rPr lang="en-US" smtClean="0"/>
              <a:t>Friday, October 5, 2018</a:t>
            </a:fld>
            <a:endParaRPr lang="en-ZA"/>
          </a:p>
        </p:txBody>
      </p:sp>
      <p:sp>
        <p:nvSpPr>
          <p:cNvPr id="4" name="Footer Placeholder 3"/>
          <p:cNvSpPr>
            <a:spLocks noGrp="1"/>
          </p:cNvSpPr>
          <p:nvPr>
            <p:ph type="ftr" sz="quarter" idx="11"/>
          </p:nvPr>
        </p:nvSpPr>
        <p:spPr/>
        <p:txBody>
          <a:bodyPr/>
          <a:lstStyle/>
          <a:p>
            <a:r>
              <a:rPr lang="en-ZA"/>
              <a:t>© Copyright 2018 - Your Company Name</a:t>
            </a:r>
          </a:p>
        </p:txBody>
      </p:sp>
      <p:sp>
        <p:nvSpPr>
          <p:cNvPr id="5" name="Slide Number Placeholder 4"/>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60593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9AA11-CB9A-43F2-81E0-F35B1E093B68}" type="datetime2">
              <a:rPr lang="en-US" smtClean="0"/>
              <a:t>Friday, October 5, 2018</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3495180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a:t>
            </a:fld>
            <a:endParaRPr lang="en-ZA"/>
          </a:p>
        </p:txBody>
      </p:sp>
      <p:sp>
        <p:nvSpPr>
          <p:cNvPr id="8" name="正方形/長方形 7"/>
          <p:cNvSpPr/>
          <p:nvPr userDrawn="1"/>
        </p:nvSpPr>
        <p:spPr>
          <a:xfrm>
            <a:off x="436418" y="1215736"/>
            <a:ext cx="7949046" cy="516428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Content Placeholder 2"/>
          <p:cNvSpPr>
            <a:spLocks noGrp="1"/>
          </p:cNvSpPr>
          <p:nvPr>
            <p:ph sz="half" idx="1"/>
          </p:nvPr>
        </p:nvSpPr>
        <p:spPr>
          <a:xfrm>
            <a:off x="8478983" y="1215736"/>
            <a:ext cx="3317398" cy="51642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正方形/長方形 10"/>
          <p:cNvSpPr/>
          <p:nvPr userDrawn="1"/>
        </p:nvSpPr>
        <p:spPr>
          <a:xfrm>
            <a:off x="436419" y="1215736"/>
            <a:ext cx="7949046" cy="285750"/>
          </a:xfrm>
          <a:prstGeom prst="rect">
            <a:avLst/>
          </a:prstGeom>
          <a:solidFill>
            <a:schemeClr val="bg1">
              <a:lumMod val="95000"/>
            </a:schemeClr>
          </a:solidFill>
          <a:ln w="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ja-JP" sz="1000" dirty="0" smtClean="0">
                <a:solidFill>
                  <a:schemeClr val="tx1"/>
                </a:solidFill>
              </a:rPr>
              <a:t>          </a:t>
            </a:r>
            <a:r>
              <a:rPr kumimoji="1" lang="en-US" altLang="ja-JP" sz="1000" dirty="0" err="1" smtClean="0">
                <a:solidFill>
                  <a:schemeClr val="tx1"/>
                </a:solidFill>
              </a:rPr>
              <a:t>VendorShop</a:t>
            </a:r>
            <a:endParaRPr kumimoji="1" lang="ja-JP" altLang="en-US" sz="1000" dirty="0">
              <a:solidFill>
                <a:schemeClr val="tx1"/>
              </a:solidFill>
            </a:endParaRPr>
          </a:p>
        </p:txBody>
      </p:sp>
      <p:pic>
        <p:nvPicPr>
          <p:cNvPr id="10" name="Graphic 14">
            <a:extLst>
              <a:ext uri="{FF2B5EF4-FFF2-40B4-BE49-F238E27FC236}">
                <a16:creationId xmlns:a16="http://schemas.microsoft.com/office/drawing/2014/main" xmlns="" id="{65353F99-2F84-4F30-8951-D2901CBE30F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67118" y="1250278"/>
            <a:ext cx="257061" cy="216665"/>
          </a:xfrm>
          <a:prstGeom prst="rect">
            <a:avLst/>
          </a:prstGeom>
        </p:spPr>
      </p:pic>
    </p:spTree>
    <p:extLst>
      <p:ext uri="{BB962C8B-B14F-4D97-AF65-F5344CB8AC3E}">
        <p14:creationId xmlns:p14="http://schemas.microsoft.com/office/powerpoint/2010/main" val="2592623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ull Version Previe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A5D9B97-8127-493E-9A48-6EB591BB7A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06" y="192553"/>
            <a:ext cx="11824188" cy="6245662"/>
          </a:xfrm>
          <a:prstGeom prst="rect">
            <a:avLst/>
          </a:prstGeom>
        </p:spPr>
      </p:pic>
      <p:sp>
        <p:nvSpPr>
          <p:cNvPr id="2" name="Date Placeholder 1"/>
          <p:cNvSpPr>
            <a:spLocks noGrp="1"/>
          </p:cNvSpPr>
          <p:nvPr>
            <p:ph type="dt" sz="half" idx="10"/>
          </p:nvPr>
        </p:nvSpPr>
        <p:spPr/>
        <p:txBody>
          <a:bodyPr/>
          <a:lstStyle/>
          <a:p>
            <a:fld id="{C389AA11-CB9A-43F2-81E0-F35B1E093B68}" type="datetime2">
              <a:rPr lang="en-US" smtClean="0"/>
              <a:t>Friday, October 5, 2018</a:t>
            </a:fld>
            <a:endParaRPr lang="en-ZA"/>
          </a:p>
        </p:txBody>
      </p:sp>
      <p:sp>
        <p:nvSpPr>
          <p:cNvPr id="3" name="Footer Placeholder 2"/>
          <p:cNvSpPr>
            <a:spLocks noGrp="1"/>
          </p:cNvSpPr>
          <p:nvPr>
            <p:ph type="ftr" sz="quarter" idx="11"/>
          </p:nvPr>
        </p:nvSpPr>
        <p:spPr/>
        <p:txBody>
          <a:bodyPr/>
          <a:lstStyle/>
          <a:p>
            <a:r>
              <a:rPr lang="en-ZA"/>
              <a:t>© Copyright 2018 - Your Company Name</a:t>
            </a:r>
          </a:p>
        </p:txBody>
      </p:sp>
      <p:sp>
        <p:nvSpPr>
          <p:cNvPr id="4" name="Slide Number Placeholder 3"/>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hlinkClick r:id="rId3"/>
            <a:extLst>
              <a:ext uri="{FF2B5EF4-FFF2-40B4-BE49-F238E27FC236}">
                <a16:creationId xmlns:a16="http://schemas.microsoft.com/office/drawing/2014/main" xmlns="" id="{30E782B5-9970-4569-8422-B05BB7E84EDB}"/>
              </a:ext>
            </a:extLst>
          </p:cNvPr>
          <p:cNvSpPr/>
          <p:nvPr userDrawn="1"/>
        </p:nvSpPr>
        <p:spPr>
          <a:xfrm>
            <a:off x="6418385" y="4565846"/>
            <a:ext cx="2382715" cy="552703"/>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spc="-100" dirty="0"/>
              <a:t>BUY  </a:t>
            </a:r>
            <a:r>
              <a:rPr lang="en-ZA" sz="1200" spc="-100" dirty="0"/>
              <a:t>FULL  VERSION</a:t>
            </a:r>
            <a:br>
              <a:rPr lang="en-ZA" sz="1200" spc="-100" dirty="0"/>
            </a:br>
            <a:r>
              <a:rPr lang="en-ZA" sz="1000" dirty="0"/>
              <a:t>Link: </a:t>
            </a:r>
            <a:r>
              <a:rPr lang="en-ZA" sz="1000" u="sng" dirty="0"/>
              <a:t>bit.ly/EWKPPT</a:t>
            </a:r>
          </a:p>
        </p:txBody>
      </p:sp>
      <p:pic>
        <p:nvPicPr>
          <p:cNvPr id="9" name="Graphic 8">
            <a:extLst>
              <a:ext uri="{FF2B5EF4-FFF2-40B4-BE49-F238E27FC236}">
                <a16:creationId xmlns:a16="http://schemas.microsoft.com/office/drawing/2014/main" xmlns="" id="{7BEFB4F5-3318-492F-A6BE-F2A66865851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700255" y="4700345"/>
            <a:ext cx="167757" cy="122688"/>
          </a:xfrm>
          <a:prstGeom prst="rect">
            <a:avLst/>
          </a:prstGeom>
        </p:spPr>
      </p:pic>
    </p:spTree>
    <p:extLst>
      <p:ext uri="{BB962C8B-B14F-4D97-AF65-F5344CB8AC3E}">
        <p14:creationId xmlns:p14="http://schemas.microsoft.com/office/powerpoint/2010/main" val="2439035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OS Regular Left + Content">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xmlns=""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xmlns=""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xmlns=""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xmlns=""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xmlns=""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xmlns=""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xmlns=""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xmlns=""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xmlns=""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xmlns=""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xmlns=""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xmlns=""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xmlns="" id="{D10F0732-4ECC-4E7D-93D7-6284C9D8785C}"/>
              </a:ext>
            </a:extLst>
          </p:cNvPr>
          <p:cNvSpPr>
            <a:spLocks noGrp="1"/>
          </p:cNvSpPr>
          <p:nvPr>
            <p:ph idx="16"/>
          </p:nvPr>
        </p:nvSpPr>
        <p:spPr>
          <a:xfrm>
            <a:off x="3224891" y="1152000"/>
            <a:ext cx="85464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xmlns="" id="{06D49E5E-F1C7-4483-84EA-9024BADDA0C3}"/>
              </a:ext>
            </a:extLst>
          </p:cNvPr>
          <p:cNvSpPr>
            <a:spLocks noGrp="1"/>
          </p:cNvSpPr>
          <p:nvPr>
            <p:ph type="dt" sz="half" idx="17"/>
          </p:nvPr>
        </p:nvSpPr>
        <p:spPr/>
        <p:txBody>
          <a:bodyPr/>
          <a:lstStyle/>
          <a:p>
            <a:fld id="{1FA5858D-3C3D-4A23-92A4-7CFF0396FE0C}"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4A493FAF-704D-4D1C-8BC7-635ECD32DA8A}"/>
              </a:ext>
            </a:extLst>
          </p:cNvPr>
          <p:cNvSpPr>
            <a:spLocks noGrp="1"/>
          </p:cNvSpPr>
          <p:nvPr>
            <p:ph type="ftr" sz="quarter" idx="18"/>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0CF21955-99B9-410A-A3BA-754D6CF95886}"/>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97598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OS Regular Left (Zoomed Top) +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xmlns=""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xmlns="" id="{148729EE-10A6-43EC-A785-85DE936BDA58}"/>
              </a:ext>
            </a:extLst>
          </p:cNvPr>
          <p:cNvGrpSpPr/>
          <p:nvPr userDrawn="1"/>
        </p:nvGrpSpPr>
        <p:grpSpPr>
          <a:xfrm>
            <a:off x="215900" y="983725"/>
            <a:ext cx="4693709" cy="5429863"/>
            <a:chOff x="215900" y="983725"/>
            <a:chExt cx="4693709" cy="5429863"/>
          </a:xfrm>
        </p:grpSpPr>
        <p:grpSp>
          <p:nvGrpSpPr>
            <p:cNvPr id="8" name="Group 7">
              <a:extLst>
                <a:ext uri="{FF2B5EF4-FFF2-40B4-BE49-F238E27FC236}">
                  <a16:creationId xmlns:a16="http://schemas.microsoft.com/office/drawing/2014/main" xmlns="" id="{B513431B-6D14-4391-9817-419EB26258E4}"/>
                </a:ext>
              </a:extLst>
            </p:cNvPr>
            <p:cNvGrpSpPr/>
            <p:nvPr userDrawn="1"/>
          </p:nvGrpSpPr>
          <p:grpSpPr>
            <a:xfrm>
              <a:off x="431998" y="983725"/>
              <a:ext cx="4320000" cy="5404163"/>
              <a:chOff x="431998" y="1009125"/>
              <a:chExt cx="4320000" cy="5404163"/>
            </a:xfrm>
          </p:grpSpPr>
          <p:sp>
            <p:nvSpPr>
              <p:cNvPr id="42" name="Freeform: Shape 41">
                <a:extLst>
                  <a:ext uri="{FF2B5EF4-FFF2-40B4-BE49-F238E27FC236}">
                    <a16:creationId xmlns:a16="http://schemas.microsoft.com/office/drawing/2014/main" xmlns="" id="{521CF4D3-AFCF-4881-9D5C-11816E1CCA12}"/>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Freeform: Shape 39">
                <a:extLst>
                  <a:ext uri="{FF2B5EF4-FFF2-40B4-BE49-F238E27FC236}">
                    <a16:creationId xmlns:a16="http://schemas.microsoft.com/office/drawing/2014/main" xmlns="" id="{565CE172-9D75-4E26-90B7-BD5FDEFAA646}"/>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81" name="Oval 80">
                <a:extLst>
                  <a:ext uri="{FF2B5EF4-FFF2-40B4-BE49-F238E27FC236}">
                    <a16:creationId xmlns:a16="http://schemas.microsoft.com/office/drawing/2014/main" xmlns="" id="{F5E05BE5-131F-4F72-8DAF-2F8F8B9EFC28}"/>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xmlns="" id="{D172674A-7F94-456F-A47F-101072E1ACDC}"/>
                  </a:ext>
                </a:extLst>
              </p:cNvPr>
              <p:cNvGrpSpPr/>
              <p:nvPr userDrawn="1"/>
            </p:nvGrpSpPr>
            <p:grpSpPr>
              <a:xfrm>
                <a:off x="431998" y="1502450"/>
                <a:ext cx="4320000" cy="2805294"/>
                <a:chOff x="431998" y="1502450"/>
                <a:chExt cx="4320000" cy="2805294"/>
              </a:xfrm>
            </p:grpSpPr>
            <p:sp>
              <p:nvSpPr>
                <p:cNvPr id="74" name="Rounded Rectangle 17">
                  <a:extLst>
                    <a:ext uri="{FF2B5EF4-FFF2-40B4-BE49-F238E27FC236}">
                      <a16:creationId xmlns:a16="http://schemas.microsoft.com/office/drawing/2014/main" xmlns="" id="{785CAB86-5D6F-407E-9049-0CCA9351D94D}"/>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xmlns="" id="{2711996A-5243-4D57-B3C6-54035EE88516}"/>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xmlns="" id="{76B55100-D6C4-43AE-ABEB-356AA440DCD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xmlns="" id="{498278D1-B145-4454-9DEE-A48593DE68F7}"/>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xmlns="" id="{EFC163B3-37DA-40CE-B9F7-1329B1F8873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xmlns="" id="{656FABE4-FF99-4BC2-B806-FD016262C5E5}"/>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41" name="Freeform: Shape 40">
                <a:extLst>
                  <a:ext uri="{FF2B5EF4-FFF2-40B4-BE49-F238E27FC236}">
                    <a16:creationId xmlns:a16="http://schemas.microsoft.com/office/drawing/2014/main" xmlns="" id="{2A8C3C34-DB25-41F6-87EF-7E126355D6FE}"/>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a16="http://schemas.microsoft.com/office/drawing/2014/main" xmlns="" id="{12381AA3-2297-4ED9-8B53-379946A367ED}"/>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a16="http://schemas.microsoft.com/office/drawing/2014/main" xmlns="" id="{78254372-D7B9-4186-AE99-85F68460818D}"/>
              </a:ext>
            </a:extLst>
          </p:cNvPr>
          <p:cNvSpPr>
            <a:spLocks noGrp="1"/>
          </p:cNvSpPr>
          <p:nvPr>
            <p:ph type="title"/>
          </p:nvPr>
        </p:nvSpPr>
        <p:spPr/>
        <p:txBody>
          <a:bodyPr/>
          <a:lstStyle/>
          <a:p>
            <a:r>
              <a:rPr lang="en-US"/>
              <a:t>Click to edit Master title style</a:t>
            </a:r>
            <a:endParaRPr lang="en-ZA"/>
          </a:p>
        </p:txBody>
      </p:sp>
      <p:sp>
        <p:nvSpPr>
          <p:cNvPr id="9" name="Date Placeholder 8">
            <a:extLst>
              <a:ext uri="{FF2B5EF4-FFF2-40B4-BE49-F238E27FC236}">
                <a16:creationId xmlns:a16="http://schemas.microsoft.com/office/drawing/2014/main" xmlns="" id="{EB55E98B-C847-4DB7-B223-49667CB45A46}"/>
              </a:ext>
            </a:extLst>
          </p:cNvPr>
          <p:cNvSpPr>
            <a:spLocks noGrp="1"/>
          </p:cNvSpPr>
          <p:nvPr>
            <p:ph type="dt" sz="half" idx="17"/>
          </p:nvPr>
        </p:nvSpPr>
        <p:spPr/>
        <p:txBody>
          <a:bodyPr/>
          <a:lstStyle/>
          <a:p>
            <a:fld id="{0ECA03F6-F833-4BAD-8DA4-E07B11504FC0}" type="datetime2">
              <a:rPr lang="en-US" smtClean="0"/>
              <a:t>Friday, October 5, 2018</a:t>
            </a:fld>
            <a:endParaRPr lang="en-ZA" dirty="0"/>
          </a:p>
        </p:txBody>
      </p:sp>
      <p:sp>
        <p:nvSpPr>
          <p:cNvPr id="11" name="Footer Placeholder 10">
            <a:extLst>
              <a:ext uri="{FF2B5EF4-FFF2-40B4-BE49-F238E27FC236}">
                <a16:creationId xmlns:a16="http://schemas.microsoft.com/office/drawing/2014/main" xmlns="" id="{79ADCD17-3115-4EC1-BAA5-F50C222B07B1}"/>
              </a:ext>
            </a:extLst>
          </p:cNvPr>
          <p:cNvSpPr>
            <a:spLocks noGrp="1"/>
          </p:cNvSpPr>
          <p:nvPr>
            <p:ph type="ftr" sz="quarter" idx="18"/>
          </p:nvPr>
        </p:nvSpPr>
        <p:spPr/>
        <p:txBody>
          <a:bodyPr/>
          <a:lstStyle/>
          <a:p>
            <a:r>
              <a:rPr lang="en-ZA"/>
              <a:t>© Copyright 2018 - Your Company Name</a:t>
            </a:r>
            <a:endParaRPr lang="en-ZA" dirty="0"/>
          </a:p>
        </p:txBody>
      </p:sp>
      <p:sp>
        <p:nvSpPr>
          <p:cNvPr id="13" name="Slide Number Placeholder 12">
            <a:extLst>
              <a:ext uri="{FF2B5EF4-FFF2-40B4-BE49-F238E27FC236}">
                <a16:creationId xmlns:a16="http://schemas.microsoft.com/office/drawing/2014/main" xmlns="" id="{0D9AD847-F511-4256-8103-6B2A04049A05}"/>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85296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OS Regular Left (Zoomed Bottom) +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83B96345-D857-4607-A982-35800B280F5B}"/>
              </a:ext>
            </a:extLst>
          </p:cNvPr>
          <p:cNvGrpSpPr/>
          <p:nvPr userDrawn="1"/>
        </p:nvGrpSpPr>
        <p:grpSpPr>
          <a:xfrm>
            <a:off x="215900" y="1008000"/>
            <a:ext cx="4693709" cy="5344106"/>
            <a:chOff x="215900" y="1008000"/>
            <a:chExt cx="4693709" cy="5344106"/>
          </a:xfrm>
        </p:grpSpPr>
        <p:grpSp>
          <p:nvGrpSpPr>
            <p:cNvPr id="10" name="Group 9">
              <a:extLst>
                <a:ext uri="{FF2B5EF4-FFF2-40B4-BE49-F238E27FC236}">
                  <a16:creationId xmlns:a16="http://schemas.microsoft.com/office/drawing/2014/main" xmlns="" id="{5DFBD7D9-43C3-49DF-AA14-CC9BE7447829}"/>
                </a:ext>
              </a:extLst>
            </p:cNvPr>
            <p:cNvGrpSpPr/>
            <p:nvPr userDrawn="1"/>
          </p:nvGrpSpPr>
          <p:grpSpPr>
            <a:xfrm>
              <a:off x="483769" y="1008000"/>
              <a:ext cx="4224983" cy="5344106"/>
              <a:chOff x="483769" y="961748"/>
              <a:chExt cx="4224983" cy="5344106"/>
            </a:xfrm>
          </p:grpSpPr>
          <p:sp>
            <p:nvSpPr>
              <p:cNvPr id="68" name="Freeform: Shape 67">
                <a:extLst>
                  <a:ext uri="{FF2B5EF4-FFF2-40B4-BE49-F238E27FC236}">
                    <a16:creationId xmlns:a16="http://schemas.microsoft.com/office/drawing/2014/main" xmlns="" id="{55A011B3-0154-48E3-98D8-8FC7DCBA43BE}"/>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6" name="Freeform: Shape 65">
                <a:extLst>
                  <a:ext uri="{FF2B5EF4-FFF2-40B4-BE49-F238E27FC236}">
                    <a16:creationId xmlns:a16="http://schemas.microsoft.com/office/drawing/2014/main" xmlns="" id="{A081BF5F-C46F-4EA5-B08F-BEC0FFF3DEA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6" name="Oval 45">
                <a:extLst>
                  <a:ext uri="{FF2B5EF4-FFF2-40B4-BE49-F238E27FC236}">
                    <a16:creationId xmlns:a16="http://schemas.microsoft.com/office/drawing/2014/main" xmlns="" id="{ABF07853-9618-40D1-98A3-A5686F2D33FA}"/>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Freeform: Shape 66">
                <a:extLst>
                  <a:ext uri="{FF2B5EF4-FFF2-40B4-BE49-F238E27FC236}">
                    <a16:creationId xmlns:a16="http://schemas.microsoft.com/office/drawing/2014/main" xmlns="" id="{D8F3B465-1902-4C24-887F-897E3930392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45" name="Rectangle 44">
              <a:extLst>
                <a:ext uri="{FF2B5EF4-FFF2-40B4-BE49-F238E27FC236}">
                  <a16:creationId xmlns:a16="http://schemas.microsoft.com/office/drawing/2014/main" xmlns="" id="{12381AA3-2297-4ED9-8B53-379946A367ED}"/>
                </a:ext>
              </a:extLst>
            </p:cNvPr>
            <p:cNvSpPr/>
            <p:nvPr userDrawn="1"/>
          </p:nvSpPr>
          <p:spPr>
            <a:xfrm rot="10800000">
              <a:off x="215900" y="1008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xmlns=""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xmlns="" id="{722A0B85-F306-4E15-9DDF-BCA25AA137A7}"/>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2073C335-D02C-480F-85EF-A61B682E79B7}"/>
              </a:ext>
            </a:extLst>
          </p:cNvPr>
          <p:cNvSpPr>
            <a:spLocks noGrp="1"/>
          </p:cNvSpPr>
          <p:nvPr>
            <p:ph type="dt" sz="half" idx="17"/>
          </p:nvPr>
        </p:nvSpPr>
        <p:spPr/>
        <p:txBody>
          <a:bodyPr/>
          <a:lstStyle/>
          <a:p>
            <a:fld id="{4B241180-3F2A-4486-ACF8-F96BAFC3625B}"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A7C99231-9C71-42D1-9B0D-25A35AF8293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405F7B75-50D1-446F-BA9C-14991DF73E90}"/>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66597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OS Regular Left (Zoomed MIddle) +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5D02F66-A513-4B3D-89F6-8ACB9F7FF3E2}"/>
              </a:ext>
            </a:extLst>
          </p:cNvPr>
          <p:cNvGrpSpPr/>
          <p:nvPr userDrawn="1"/>
        </p:nvGrpSpPr>
        <p:grpSpPr>
          <a:xfrm>
            <a:off x="432000" y="-52659"/>
            <a:ext cx="4320000" cy="6928614"/>
            <a:chOff x="432000" y="-52659"/>
            <a:chExt cx="4320000" cy="6928614"/>
          </a:xfrm>
        </p:grpSpPr>
        <p:sp>
          <p:nvSpPr>
            <p:cNvPr id="53" name="Rounded Rectangle 17">
              <a:extLst>
                <a:ext uri="{FF2B5EF4-FFF2-40B4-BE49-F238E27FC236}">
                  <a16:creationId xmlns:a16="http://schemas.microsoft.com/office/drawing/2014/main" xmlns="" id="{43F38D8E-C664-47FC-A827-06845129700A}"/>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20">
              <a:extLst>
                <a:ext uri="{FF2B5EF4-FFF2-40B4-BE49-F238E27FC236}">
                  <a16:creationId xmlns:a16="http://schemas.microsoft.com/office/drawing/2014/main" xmlns="" id="{10DC9ED1-134B-4553-AEFC-1E5D072B1ED9}"/>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3">
              <a:extLst>
                <a:ext uri="{FF2B5EF4-FFF2-40B4-BE49-F238E27FC236}">
                  <a16:creationId xmlns:a16="http://schemas.microsoft.com/office/drawing/2014/main" xmlns="" id="{7E2B39F6-0CEE-4348-9C55-5CABA17D70F6}"/>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Rounded Rectangle 4">
              <a:extLst>
                <a:ext uri="{FF2B5EF4-FFF2-40B4-BE49-F238E27FC236}">
                  <a16:creationId xmlns:a16="http://schemas.microsoft.com/office/drawing/2014/main" xmlns="" id="{1D75D01B-2B41-4C82-BEBD-06373C1D0504}"/>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a:extLst>
                <a:ext uri="{FF2B5EF4-FFF2-40B4-BE49-F238E27FC236}">
                  <a16:creationId xmlns:a16="http://schemas.microsoft.com/office/drawing/2014/main" xmlns="" id="{1AC3A0D5-429F-4012-AA4F-83DAFAC0BD81}"/>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6" name="Freeform: Shape 35">
              <a:extLst>
                <a:ext uri="{FF2B5EF4-FFF2-40B4-BE49-F238E27FC236}">
                  <a16:creationId xmlns:a16="http://schemas.microsoft.com/office/drawing/2014/main" xmlns="" id="{25EFB076-D1ED-4593-9F3B-B890A85B1EBB}"/>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63" name="Rectangle: Rounded Corners 62">
              <a:extLst>
                <a:ext uri="{FF2B5EF4-FFF2-40B4-BE49-F238E27FC236}">
                  <a16:creationId xmlns:a16="http://schemas.microsoft.com/office/drawing/2014/main" xmlns="" id="{82C5E286-1365-420B-A028-355296CAD58A}"/>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xmlns="" id="{D10F0732-4ECC-4E7D-93D7-6284C9D8785C}"/>
              </a:ext>
            </a:extLst>
          </p:cNvPr>
          <p:cNvSpPr>
            <a:spLocks noGrp="1"/>
          </p:cNvSpPr>
          <p:nvPr userDrawn="1">
            <p:ph idx="16"/>
          </p:nvPr>
        </p:nvSpPr>
        <p:spPr>
          <a:xfrm>
            <a:off x="5039999" y="1152000"/>
            <a:ext cx="6731998"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DAC6AF2E-AC43-4738-A923-C55F94E38F0E}"/>
              </a:ext>
            </a:extLst>
          </p:cNvPr>
          <p:cNvSpPr>
            <a:spLocks noGrp="1"/>
          </p:cNvSpPr>
          <p:nvPr>
            <p:ph type="dt" sz="half" idx="17"/>
          </p:nvPr>
        </p:nvSpPr>
        <p:spPr/>
        <p:txBody>
          <a:bodyPr/>
          <a:lstStyle/>
          <a:p>
            <a:fld id="{5153B417-8A84-4C41-8D56-9D3B1732BDA6}"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B4CCC8E3-519C-49CF-A862-25394A930E5D}"/>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04765B39-C44C-4229-B701-EF14824AE15D}"/>
              </a:ext>
            </a:extLst>
          </p:cNvPr>
          <p:cNvSpPr>
            <a:spLocks noGrp="1"/>
          </p:cNvSpPr>
          <p:nvPr>
            <p:ph type="sldNum" sz="quarter" idx="19"/>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xmlns="" id="{685384CB-63E9-4A4B-8E90-44E0EAE4A2A7}"/>
              </a:ext>
            </a:extLst>
          </p:cNvPr>
          <p:cNvSpPr>
            <a:spLocks noGrp="1"/>
          </p:cNvSpPr>
          <p:nvPr>
            <p:ph type="title"/>
          </p:nvPr>
        </p:nvSpPr>
        <p:spPr>
          <a:xfrm>
            <a:off x="5039999" y="432000"/>
            <a:ext cx="6731998" cy="720000"/>
          </a:xfrm>
        </p:spPr>
        <p:txBody>
          <a:bodyPr/>
          <a:lstStyle/>
          <a:p>
            <a:r>
              <a:rPr lang="en-US" dirty="0"/>
              <a:t>Click to edit Master title style</a:t>
            </a:r>
            <a:endParaRPr lang="en-ZA" dirty="0"/>
          </a:p>
        </p:txBody>
      </p:sp>
    </p:spTree>
    <p:extLst>
      <p:ext uri="{BB962C8B-B14F-4D97-AF65-F5344CB8AC3E}">
        <p14:creationId xmlns:p14="http://schemas.microsoft.com/office/powerpoint/2010/main" val="361324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ottom">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2847113" y="3152775"/>
            <a:ext cx="6497775" cy="19067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847113" y="4362451"/>
            <a:ext cx="6497775"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28106C9-E1EB-4527-A3B8-4D28F29F239E}"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2703113"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2847113"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xmlns="" id="{11127238-2050-4413-A22C-0B705416FA9B}"/>
              </a:ext>
            </a:extLst>
          </p:cNvPr>
          <p:cNvSpPr/>
          <p:nvPr userDrawn="1"/>
        </p:nvSpPr>
        <p:spPr>
          <a:xfrm>
            <a:off x="7455696"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85204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OS Regular Middle + Content">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xmlns=""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a16="http://schemas.microsoft.com/office/drawing/2014/main" xmlns=""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xmlns=""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xmlns=""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xmlns=""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xmlns=""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xmlns=""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xmlns=""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xmlns=""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xmlns=""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xmlns=""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xmlns=""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xmlns=""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1D336647-449A-4F1D-ABBC-2E35C0B4DEC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xmlns="" id="{FD6A0CE5-700B-4F95-865A-101A69C62E61}"/>
              </a:ext>
            </a:extLst>
          </p:cNvPr>
          <p:cNvSpPr>
            <a:spLocks noGrp="1"/>
          </p:cNvSpPr>
          <p:nvPr>
            <p:ph type="dt" sz="half" idx="18"/>
          </p:nvPr>
        </p:nvSpPr>
        <p:spPr/>
        <p:txBody>
          <a:bodyPr/>
          <a:lstStyle/>
          <a:p>
            <a:fld id="{FC9F3193-2D63-4C63-B9F0-990174C8EF9B}" type="datetime2">
              <a:rPr lang="en-US" smtClean="0"/>
              <a:t>Friday, October 5, 2018</a:t>
            </a:fld>
            <a:endParaRPr lang="en-ZA" dirty="0"/>
          </a:p>
        </p:txBody>
      </p:sp>
      <p:sp>
        <p:nvSpPr>
          <p:cNvPr id="9" name="Footer Placeholder 8">
            <a:extLst>
              <a:ext uri="{FF2B5EF4-FFF2-40B4-BE49-F238E27FC236}">
                <a16:creationId xmlns:a16="http://schemas.microsoft.com/office/drawing/2014/main" xmlns="" id="{7EE251E2-A0FE-4ECB-AC74-1BE44A50BB3D}"/>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xmlns="" id="{27339A42-CC01-431F-AC89-3B4DB407397F}"/>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858495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OS Regular Grid + Content">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xmlns="" id="{9527E132-2CFE-4389-B103-E1865A2CEC4A}"/>
              </a:ext>
            </a:extLst>
          </p:cNvPr>
          <p:cNvGrpSpPr>
            <a:grpSpLocks noChangeAspect="1"/>
          </p:cNvGrpSpPr>
          <p:nvPr userDrawn="1"/>
        </p:nvGrpSpPr>
        <p:grpSpPr>
          <a:xfrm>
            <a:off x="4782000" y="1009125"/>
            <a:ext cx="2628000" cy="5270207"/>
            <a:chOff x="4582258" y="530932"/>
            <a:chExt cx="2785004" cy="5585066"/>
          </a:xfrm>
        </p:grpSpPr>
        <p:sp>
          <p:nvSpPr>
            <p:cNvPr id="62" name="Rounded Rectangle 17">
              <a:extLst>
                <a:ext uri="{FF2B5EF4-FFF2-40B4-BE49-F238E27FC236}">
                  <a16:creationId xmlns:a16="http://schemas.microsoft.com/office/drawing/2014/main" xmlns="" id="{F8196A97-9D54-4903-8A00-4777666A3E6B}"/>
                </a:ext>
              </a:extLst>
            </p:cNvPr>
            <p:cNvSpPr/>
            <p:nvPr/>
          </p:nvSpPr>
          <p:spPr>
            <a:xfrm rot="5400000">
              <a:off x="7134090"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xmlns="" id="{050B42B9-BEE7-4315-BE94-837D81A55729}"/>
                </a:ext>
              </a:extLst>
            </p:cNvPr>
            <p:cNvSpPr/>
            <p:nvPr/>
          </p:nvSpPr>
          <p:spPr>
            <a:xfrm rot="5400000">
              <a:off x="4401943" y="2400595"/>
              <a:ext cx="441879" cy="71884"/>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xmlns="" id="{295C19A2-D0DA-4A17-B599-A42FCB7F8D3F}"/>
                </a:ext>
              </a:extLst>
            </p:cNvPr>
            <p:cNvSpPr/>
            <p:nvPr/>
          </p:nvSpPr>
          <p:spPr>
            <a:xfrm rot="5400000">
              <a:off x="4494917"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xmlns="" id="{59F63E7E-B888-41E8-A609-C705EEDA9839}"/>
                </a:ext>
              </a:extLst>
            </p:cNvPr>
            <p:cNvSpPr/>
            <p:nvPr/>
          </p:nvSpPr>
          <p:spPr>
            <a:xfrm rot="5400000">
              <a:off x="4417280" y="1887372"/>
              <a:ext cx="406525" cy="7656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xmlns="" id="{7E5D33F0-1DAF-4486-84A5-53B881EE1ADC}"/>
                </a:ext>
              </a:extLst>
            </p:cNvPr>
            <p:cNvSpPr/>
            <p:nvPr/>
          </p:nvSpPr>
          <p:spPr>
            <a:xfrm>
              <a:off x="4615633" y="530932"/>
              <a:ext cx="2723749"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xmlns="" id="{C0C4D3FC-DF5F-4799-B58D-20A86286488E}"/>
                </a:ext>
              </a:extLst>
            </p:cNvPr>
            <p:cNvSpPr/>
            <p:nvPr/>
          </p:nvSpPr>
          <p:spPr>
            <a:xfrm>
              <a:off x="4684415" y="590545"/>
              <a:ext cx="2586185"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xmlns=""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xmlns="" id="{658C262E-A9BA-404E-9262-047898F30077}"/>
                </a:ext>
              </a:extLst>
            </p:cNvPr>
            <p:cNvSpPr/>
            <p:nvPr/>
          </p:nvSpPr>
          <p:spPr>
            <a:xfrm>
              <a:off x="5951670" y="692917"/>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xmlns="" id="{32DD7020-729D-4F5B-AB61-EA8984D79F81}"/>
                </a:ext>
              </a:extLst>
            </p:cNvPr>
            <p:cNvSpPr/>
            <p:nvPr/>
          </p:nvSpPr>
          <p:spPr>
            <a:xfrm>
              <a:off x="5747248" y="871516"/>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xmlns="" id="{4B42A47E-25F3-4395-B66E-33EFC4E11FB4}"/>
                </a:ext>
              </a:extLst>
            </p:cNvPr>
            <p:cNvSpPr/>
            <p:nvPr/>
          </p:nvSpPr>
          <p:spPr>
            <a:xfrm rot="8100000">
              <a:off x="5755077"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xmlns="" id="{92F124EB-3D0F-4131-9CC4-05F634D91EFF}"/>
                </a:ext>
              </a:extLst>
            </p:cNvPr>
            <p:cNvSpPr/>
            <p:nvPr/>
          </p:nvSpPr>
          <p:spPr>
            <a:xfrm>
              <a:off x="4768469"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xmlns="" id="{77C6E31A-4D59-415C-8936-B0FF58552FE9}"/>
              </a:ext>
            </a:extLst>
          </p:cNvPr>
          <p:cNvSpPr>
            <a:spLocks noGrp="1"/>
          </p:cNvSpPr>
          <p:nvPr>
            <p:ph idx="17"/>
          </p:nvPr>
        </p:nvSpPr>
        <p:spPr>
          <a:xfrm>
            <a:off x="7811997" y="1152000"/>
            <a:ext cx="396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xmlns="" id="{F0C98BE0-00A7-425A-AF15-5AEA1681ED53}"/>
              </a:ext>
            </a:extLst>
          </p:cNvPr>
          <p:cNvGrpSpPr/>
          <p:nvPr userDrawn="1"/>
        </p:nvGrpSpPr>
        <p:grpSpPr>
          <a:xfrm>
            <a:off x="4952064" y="1634400"/>
            <a:ext cx="2287873" cy="4032000"/>
            <a:chOff x="3402000" y="1634400"/>
            <a:chExt cx="2287873" cy="4032000"/>
          </a:xfrm>
        </p:grpSpPr>
        <p:sp>
          <p:nvSpPr>
            <p:cNvPr id="21" name="Rectangle 20">
              <a:extLst>
                <a:ext uri="{FF2B5EF4-FFF2-40B4-BE49-F238E27FC236}">
                  <a16:creationId xmlns:a16="http://schemas.microsoft.com/office/drawing/2014/main" xmlns="" id="{CF1FA594-884C-455E-A1B9-9C8E4F01E0F4}"/>
                </a:ext>
              </a:extLst>
            </p:cNvPr>
            <p:cNvSpPr/>
            <p:nvPr/>
          </p:nvSpPr>
          <p:spPr>
            <a:xfrm>
              <a:off x="3402000" y="1769043"/>
              <a:ext cx="2287873" cy="25807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Navigation Controller</a:t>
              </a:r>
            </a:p>
          </p:txBody>
        </p:sp>
        <p:sp>
          <p:nvSpPr>
            <p:cNvPr id="22" name="Rectangle 21">
              <a:extLst>
                <a:ext uri="{FF2B5EF4-FFF2-40B4-BE49-F238E27FC236}">
                  <a16:creationId xmlns:a16="http://schemas.microsoft.com/office/drawing/2014/main" xmlns="" id="{F9391034-3D5E-43DB-A881-B8F962882148}"/>
                </a:ext>
              </a:extLst>
            </p:cNvPr>
            <p:cNvSpPr/>
            <p:nvPr/>
          </p:nvSpPr>
          <p:spPr>
            <a:xfrm>
              <a:off x="3402000" y="1636542"/>
              <a:ext cx="2287873" cy="131608"/>
            </a:xfrm>
            <a:prstGeom prst="rect">
              <a:avLst/>
            </a:prstGeom>
            <a:solidFill>
              <a:schemeClr val="bg1">
                <a:lumMod val="50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Status Bar</a:t>
              </a:r>
            </a:p>
          </p:txBody>
        </p:sp>
        <p:sp>
          <p:nvSpPr>
            <p:cNvPr id="23" name="Rectangle 22">
              <a:extLst>
                <a:ext uri="{FF2B5EF4-FFF2-40B4-BE49-F238E27FC236}">
                  <a16:creationId xmlns:a16="http://schemas.microsoft.com/office/drawing/2014/main" xmlns="" id="{8AA7FD5B-3588-4E42-B911-5524B7DA41CA}"/>
                </a:ext>
              </a:extLst>
            </p:cNvPr>
            <p:cNvSpPr/>
            <p:nvPr/>
          </p:nvSpPr>
          <p:spPr>
            <a:xfrm>
              <a:off x="3405028" y="5368562"/>
              <a:ext cx="2279372" cy="297838"/>
            </a:xfrm>
            <a:prstGeom prst="rect">
              <a:avLst/>
            </a:prstGeom>
            <a:solidFill>
              <a:schemeClr val="bg1">
                <a:lumMod val="85000"/>
                <a:alpha val="5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Toolbar</a:t>
              </a:r>
            </a:p>
          </p:txBody>
        </p:sp>
        <p:cxnSp>
          <p:nvCxnSpPr>
            <p:cNvPr id="24" name="Straight Connector 23">
              <a:extLst>
                <a:ext uri="{FF2B5EF4-FFF2-40B4-BE49-F238E27FC236}">
                  <a16:creationId xmlns:a16="http://schemas.microsoft.com/office/drawing/2014/main" xmlns="" id="{3B5B56FD-0EA8-4F70-86EC-8D9FC9AD0F05}"/>
                </a:ext>
              </a:extLst>
            </p:cNvPr>
            <p:cNvCxnSpPr>
              <a:cxnSpLocks/>
            </p:cNvCxnSpPr>
            <p:nvPr/>
          </p:nvCxnSpPr>
          <p:spPr>
            <a:xfrm>
              <a:off x="3402000" y="1767390"/>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02D719F3-3390-4EEA-ADE4-DBB0C9F7EA1A}"/>
                </a:ext>
              </a:extLst>
            </p:cNvPr>
            <p:cNvCxnSpPr>
              <a:cxnSpLocks/>
            </p:cNvCxnSpPr>
            <p:nvPr/>
          </p:nvCxnSpPr>
          <p:spPr>
            <a:xfrm>
              <a:off x="3402000" y="202127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A57521D5-BB7C-4B1B-BEF2-A97F1B62CAC7}"/>
                </a:ext>
              </a:extLst>
            </p:cNvPr>
            <p:cNvCxnSpPr>
              <a:cxnSpLocks/>
            </p:cNvCxnSpPr>
            <p:nvPr/>
          </p:nvCxnSpPr>
          <p:spPr>
            <a:xfrm>
              <a:off x="3402000" y="228725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F3C8AA2D-E150-4607-A06A-B442DF089079}"/>
                </a:ext>
              </a:extLst>
            </p:cNvPr>
            <p:cNvCxnSpPr>
              <a:cxnSpLocks/>
            </p:cNvCxnSpPr>
            <p:nvPr/>
          </p:nvCxnSpPr>
          <p:spPr>
            <a:xfrm>
              <a:off x="3402000" y="255323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4451A86-1350-4F34-B18B-654F34E08C5F}"/>
                </a:ext>
              </a:extLst>
            </p:cNvPr>
            <p:cNvCxnSpPr>
              <a:cxnSpLocks/>
            </p:cNvCxnSpPr>
            <p:nvPr/>
          </p:nvCxnSpPr>
          <p:spPr>
            <a:xfrm>
              <a:off x="3402000" y="2819216"/>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9A48CD9-745E-4305-B56C-23A56FC10EF4}"/>
                </a:ext>
              </a:extLst>
            </p:cNvPr>
            <p:cNvCxnSpPr>
              <a:cxnSpLocks/>
            </p:cNvCxnSpPr>
            <p:nvPr/>
          </p:nvCxnSpPr>
          <p:spPr>
            <a:xfrm>
              <a:off x="3402000" y="3085195"/>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EBA0064-2163-40D9-806B-6A2BA6E64620}"/>
                </a:ext>
              </a:extLst>
            </p:cNvPr>
            <p:cNvCxnSpPr>
              <a:cxnSpLocks/>
            </p:cNvCxnSpPr>
            <p:nvPr/>
          </p:nvCxnSpPr>
          <p:spPr>
            <a:xfrm>
              <a:off x="3402000" y="3351174"/>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2B2E775E-4AB9-4EB4-8CA1-D9009C899821}"/>
                </a:ext>
              </a:extLst>
            </p:cNvPr>
            <p:cNvCxnSpPr>
              <a:cxnSpLocks/>
            </p:cNvCxnSpPr>
            <p:nvPr/>
          </p:nvCxnSpPr>
          <p:spPr>
            <a:xfrm>
              <a:off x="3402000" y="3617153"/>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5F8000B-509F-42A7-92F2-7DC69DC059DD}"/>
                </a:ext>
              </a:extLst>
            </p:cNvPr>
            <p:cNvCxnSpPr>
              <a:cxnSpLocks/>
            </p:cNvCxnSpPr>
            <p:nvPr/>
          </p:nvCxnSpPr>
          <p:spPr>
            <a:xfrm>
              <a:off x="3402000" y="3883132"/>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A41B625C-1D4E-48E4-8301-F13CC9634568}"/>
                </a:ext>
              </a:extLst>
            </p:cNvPr>
            <p:cNvCxnSpPr>
              <a:cxnSpLocks/>
            </p:cNvCxnSpPr>
            <p:nvPr/>
          </p:nvCxnSpPr>
          <p:spPr>
            <a:xfrm>
              <a:off x="3402000" y="4149111"/>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4E0B7B2A-8C71-4141-8440-B28BB04533AC}"/>
                </a:ext>
              </a:extLst>
            </p:cNvPr>
            <p:cNvCxnSpPr>
              <a:cxnSpLocks/>
            </p:cNvCxnSpPr>
            <p:nvPr/>
          </p:nvCxnSpPr>
          <p:spPr>
            <a:xfrm>
              <a:off x="3402000" y="4415090"/>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83BC2547-3FBD-4000-B808-1144F91CDA6F}"/>
                </a:ext>
              </a:extLst>
            </p:cNvPr>
            <p:cNvCxnSpPr>
              <a:cxnSpLocks/>
            </p:cNvCxnSpPr>
            <p:nvPr/>
          </p:nvCxnSpPr>
          <p:spPr>
            <a:xfrm>
              <a:off x="3402000" y="4681069"/>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503141D9-9229-42F6-A2C4-3CCE0655339C}"/>
                </a:ext>
              </a:extLst>
            </p:cNvPr>
            <p:cNvCxnSpPr>
              <a:cxnSpLocks/>
            </p:cNvCxnSpPr>
            <p:nvPr/>
          </p:nvCxnSpPr>
          <p:spPr>
            <a:xfrm>
              <a:off x="3402000" y="4947048"/>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BAF9B672-B5C5-452E-B376-A627C5221635}"/>
                </a:ext>
              </a:extLst>
            </p:cNvPr>
            <p:cNvCxnSpPr>
              <a:cxnSpLocks/>
            </p:cNvCxnSpPr>
            <p:nvPr/>
          </p:nvCxnSpPr>
          <p:spPr>
            <a:xfrm>
              <a:off x="3402000" y="5213027"/>
              <a:ext cx="2282400" cy="0"/>
            </a:xfrm>
            <a:prstGeom prst="line">
              <a:avLst/>
            </a:prstGeom>
            <a:ln>
              <a:solidFill>
                <a:srgbClr val="FF43C9">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352C460-232A-4AC0-9FFF-60E2EBC160AE}"/>
                </a:ext>
              </a:extLst>
            </p:cNvPr>
            <p:cNvCxnSpPr>
              <a:cxnSpLocks/>
            </p:cNvCxnSpPr>
            <p:nvPr/>
          </p:nvCxnSpPr>
          <p:spPr>
            <a:xfrm>
              <a:off x="3402000" y="5479006"/>
              <a:ext cx="2282400" cy="0"/>
            </a:xfrm>
            <a:prstGeom prst="line">
              <a:avLst/>
            </a:prstGeom>
            <a:ln>
              <a:solidFill>
                <a:srgbClr val="FF43C9">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93A31506-DD5A-43A7-9A68-8E09C31C4F60}"/>
                </a:ext>
              </a:extLst>
            </p:cNvPr>
            <p:cNvCxnSpPr>
              <a:cxnSpLocks/>
            </p:cNvCxnSpPr>
            <p:nvPr/>
          </p:nvCxnSpPr>
          <p:spPr>
            <a:xfrm>
              <a:off x="3450691"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B6022CD-EC3F-4477-B7F4-A357DCA2BD07}"/>
                </a:ext>
              </a:extLst>
            </p:cNvPr>
            <p:cNvCxnSpPr>
              <a:cxnSpLocks/>
            </p:cNvCxnSpPr>
            <p:nvPr/>
          </p:nvCxnSpPr>
          <p:spPr>
            <a:xfrm>
              <a:off x="5635709" y="1634400"/>
              <a:ext cx="0" cy="4032000"/>
            </a:xfrm>
            <a:prstGeom prst="line">
              <a:avLst/>
            </a:prstGeom>
            <a:ln>
              <a:solidFill>
                <a:srgbClr val="19D3E7">
                  <a:alpha val="50000"/>
                </a:srgbClr>
              </a:solidFill>
              <a:prstDash val="soli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xmlns="" id="{7A269467-22A0-4428-8815-F2D756347560}"/>
              </a:ext>
            </a:extLst>
          </p:cNvPr>
          <p:cNvSpPr>
            <a:spLocks noGrp="1"/>
          </p:cNvSpPr>
          <p:nvPr>
            <p:ph type="dt" sz="half" idx="18"/>
          </p:nvPr>
        </p:nvSpPr>
        <p:spPr/>
        <p:txBody>
          <a:bodyPr/>
          <a:lstStyle/>
          <a:p>
            <a:fld id="{80E75D38-ED6D-451C-93CE-956991742846}"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102272BF-27DF-4355-8561-FEA41901FA46}"/>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3537195D-8532-44FA-9DD9-2D7E42F8E9A5}"/>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xmlns="" id="{7C9036B1-B5E2-4F87-8933-BCACC4E9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80185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OS Regular Middle (Zoomed Top)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xmlns=""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xmlns=""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a16="http://schemas.microsoft.com/office/drawing/2014/main" xmlns=""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a16="http://schemas.microsoft.com/office/drawing/2014/main" xmlns=""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a16="http://schemas.microsoft.com/office/drawing/2014/main" xmlns=""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a16="http://schemas.microsoft.com/office/drawing/2014/main" xmlns=""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a16="http://schemas.microsoft.com/office/drawing/2014/main" xmlns=""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a16="http://schemas.microsoft.com/office/drawing/2014/main" xmlns=""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a16="http://schemas.microsoft.com/office/drawing/2014/main" xmlns=""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a16="http://schemas.microsoft.com/office/drawing/2014/main" xmlns=""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a16="http://schemas.microsoft.com/office/drawing/2014/main" xmlns=""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xmlns=""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a16="http://schemas.microsoft.com/office/drawing/2014/main" xmlns=""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a16="http://schemas.microsoft.com/office/drawing/2014/main" xmlns=""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a16="http://schemas.microsoft.com/office/drawing/2014/main" xmlns=""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Title 6">
            <a:extLst>
              <a:ext uri="{FF2B5EF4-FFF2-40B4-BE49-F238E27FC236}">
                <a16:creationId xmlns:a16="http://schemas.microsoft.com/office/drawing/2014/main" xmlns="" id="{A8AED7EC-4EE8-46ED-AB39-9DB8C63498D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xmlns="" id="{2B17377A-8A9E-4FF2-86BD-4039B61CBB23}"/>
              </a:ext>
            </a:extLst>
          </p:cNvPr>
          <p:cNvSpPr>
            <a:spLocks noGrp="1"/>
          </p:cNvSpPr>
          <p:nvPr>
            <p:ph type="dt" sz="half" idx="18"/>
          </p:nvPr>
        </p:nvSpPr>
        <p:spPr/>
        <p:txBody>
          <a:bodyPr/>
          <a:lstStyle/>
          <a:p>
            <a:fld id="{76A74899-1E11-4359-891A-379D38177806}" type="datetime2">
              <a:rPr lang="en-US" smtClean="0"/>
              <a:t>Friday, October 5, 2018</a:t>
            </a:fld>
            <a:endParaRPr lang="en-ZA" dirty="0"/>
          </a:p>
        </p:txBody>
      </p:sp>
      <p:sp>
        <p:nvSpPr>
          <p:cNvPr id="9" name="Footer Placeholder 8">
            <a:extLst>
              <a:ext uri="{FF2B5EF4-FFF2-40B4-BE49-F238E27FC236}">
                <a16:creationId xmlns:a16="http://schemas.microsoft.com/office/drawing/2014/main" xmlns="" id="{E3289A40-66C3-4E2F-B53B-0D69D9868514}"/>
              </a:ext>
            </a:extLst>
          </p:cNvPr>
          <p:cNvSpPr>
            <a:spLocks noGrp="1"/>
          </p:cNvSpPr>
          <p:nvPr>
            <p:ph type="ftr" sz="quarter" idx="19"/>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xmlns="" id="{EEF2F00D-6550-4DEE-9662-5F87FB46F69C}"/>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995917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 Conten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8CEF7A00-5A4B-4B29-BB96-31BBF63A0DB6}"/>
              </a:ext>
            </a:extLst>
          </p:cNvPr>
          <p:cNvGrpSpPr/>
          <p:nvPr userDrawn="1"/>
        </p:nvGrpSpPr>
        <p:grpSpPr>
          <a:xfrm>
            <a:off x="3749146" y="982600"/>
            <a:ext cx="4693709" cy="5369506"/>
            <a:chOff x="215900" y="982600"/>
            <a:chExt cx="4693709" cy="5369506"/>
          </a:xfrm>
        </p:grpSpPr>
        <p:grpSp>
          <p:nvGrpSpPr>
            <p:cNvPr id="21" name="Group 20">
              <a:extLst>
                <a:ext uri="{FF2B5EF4-FFF2-40B4-BE49-F238E27FC236}">
                  <a16:creationId xmlns:a16="http://schemas.microsoft.com/office/drawing/2014/main" xmlns="" id="{CF26E0C3-C384-491D-9AEE-E25ED15D6C51}"/>
                </a:ext>
              </a:extLst>
            </p:cNvPr>
            <p:cNvGrpSpPr/>
            <p:nvPr userDrawn="1"/>
          </p:nvGrpSpPr>
          <p:grpSpPr>
            <a:xfrm>
              <a:off x="483769" y="1008000"/>
              <a:ext cx="4224983" cy="5344106"/>
              <a:chOff x="483769" y="961748"/>
              <a:chExt cx="4224983" cy="5344106"/>
            </a:xfrm>
          </p:grpSpPr>
          <p:sp>
            <p:nvSpPr>
              <p:cNvPr id="23" name="Freeform: Shape 22">
                <a:extLst>
                  <a:ext uri="{FF2B5EF4-FFF2-40B4-BE49-F238E27FC236}">
                    <a16:creationId xmlns:a16="http://schemas.microsoft.com/office/drawing/2014/main" xmlns=""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a16="http://schemas.microsoft.com/office/drawing/2014/main" xmlns=""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xmlns=""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xmlns=""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a16="http://schemas.microsoft.com/office/drawing/2014/main" xmlns="" id="{4DEBA371-3F5B-497B-9E39-0824264B83C6}"/>
                </a:ext>
              </a:extLst>
            </p:cNvPr>
            <p:cNvSpPr/>
            <p:nvPr userDrawn="1"/>
          </p:nvSpPr>
          <p:spPr>
            <a:xfrm rot="10800000">
              <a:off x="215900" y="9826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8"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xmlns=""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07EAA4FA-E4AD-4ABD-990F-29E93EF65574}"/>
              </a:ext>
            </a:extLst>
          </p:cNvPr>
          <p:cNvSpPr>
            <a:spLocks noGrp="1"/>
          </p:cNvSpPr>
          <p:nvPr>
            <p:ph type="dt" sz="half" idx="18"/>
          </p:nvPr>
        </p:nvSpPr>
        <p:spPr/>
        <p:txBody>
          <a:bodyPr/>
          <a:lstStyle/>
          <a:p>
            <a:fld id="{71FECF05-DDDD-471C-9522-0A97A50E2536}"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70DFCC46-0FDD-4B8A-A971-6BC6F9CFB389}"/>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FF9AE732-51FF-4F3D-9AAD-AD48B84090EF}"/>
              </a:ext>
            </a:extLst>
          </p:cNvPr>
          <p:cNvSpPr>
            <a:spLocks noGrp="1"/>
          </p:cNvSpPr>
          <p:nvPr>
            <p:ph type="sldNum" sz="quarter" idx="20"/>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xmlns="" id="{70A0F374-5E6F-4F2D-88B9-A74932309B3A}"/>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3067497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xmlns="" id="{77C6E31A-4D59-415C-8936-B0FF58552FE9}"/>
              </a:ext>
            </a:extLst>
          </p:cNvPr>
          <p:cNvSpPr>
            <a:spLocks noGrp="1"/>
          </p:cNvSpPr>
          <p:nvPr>
            <p:ph idx="17"/>
          </p:nvPr>
        </p:nvSpPr>
        <p:spPr>
          <a:xfrm>
            <a:off x="8531997" y="1152000"/>
            <a:ext cx="324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xmlns=""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a16="http://schemas.microsoft.com/office/drawing/2014/main" xmlns=""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a16="http://schemas.microsoft.com/office/drawing/2014/main" xmlns=""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a16="http://schemas.microsoft.com/office/drawing/2014/main" xmlns=""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a16="http://schemas.microsoft.com/office/drawing/2014/main" xmlns=""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xmlns=""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a16="http://schemas.microsoft.com/office/drawing/2014/main" xmlns=""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a16="http://schemas.microsoft.com/office/drawing/2014/main" xmlns=""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xmlns="" id="{A8A8523C-D2CC-44EA-BEBB-19B611266737}"/>
              </a:ext>
            </a:extLst>
          </p:cNvPr>
          <p:cNvSpPr>
            <a:spLocks noGrp="1"/>
          </p:cNvSpPr>
          <p:nvPr>
            <p:ph type="title"/>
          </p:nvPr>
        </p:nvSpPr>
        <p:spPr>
          <a:xfrm>
            <a:off x="431999" y="1152000"/>
            <a:ext cx="3240000" cy="720000"/>
          </a:xfrm>
        </p:spPr>
        <p:txBody>
          <a:bodyPr/>
          <a:lstStyle/>
          <a:p>
            <a:r>
              <a:rPr lang="en-US" dirty="0"/>
              <a:t>Click to edit Master title style</a:t>
            </a:r>
            <a:endParaRPr lang="en-ZA" dirty="0"/>
          </a:p>
        </p:txBody>
      </p:sp>
      <p:sp>
        <p:nvSpPr>
          <p:cNvPr id="7" name="Date Placeholder 6">
            <a:extLst>
              <a:ext uri="{FF2B5EF4-FFF2-40B4-BE49-F238E27FC236}">
                <a16:creationId xmlns:a16="http://schemas.microsoft.com/office/drawing/2014/main" xmlns="" id="{2800DDC0-F14B-4C71-AA22-7E18EAA47EB2}"/>
              </a:ext>
            </a:extLst>
          </p:cNvPr>
          <p:cNvSpPr>
            <a:spLocks noGrp="1"/>
          </p:cNvSpPr>
          <p:nvPr>
            <p:ph type="dt" sz="half" idx="18"/>
          </p:nvPr>
        </p:nvSpPr>
        <p:spPr/>
        <p:txBody>
          <a:bodyPr/>
          <a:lstStyle/>
          <a:p>
            <a:fld id="{38EB3A25-EBB0-4313-96AC-6062AF621C16}"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15AFFBD9-F630-4504-8D94-104A30B9B96B}"/>
              </a:ext>
            </a:extLst>
          </p:cNvPr>
          <p:cNvSpPr>
            <a:spLocks noGrp="1"/>
          </p:cNvSpPr>
          <p:nvPr>
            <p:ph type="ftr" sz="quarter" idx="19"/>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FE027123-403F-4407-94D2-E3F8411A4995}"/>
              </a:ext>
            </a:extLst>
          </p:cNvPr>
          <p:cNvSpPr>
            <a:spLocks noGrp="1"/>
          </p:cNvSpPr>
          <p:nvPr>
            <p:ph type="sldNum" sz="quarter" idx="20"/>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612606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S Regular Right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85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9" name="Group 48">
            <a:extLst>
              <a:ext uri="{FF2B5EF4-FFF2-40B4-BE49-F238E27FC236}">
                <a16:creationId xmlns:a16="http://schemas.microsoft.com/office/drawing/2014/main" xmlns=""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xmlns=""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xmlns=""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xmlns=""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xmlns=""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xmlns=""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xmlns=""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xmlns=""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xmlns=""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xmlns=""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xmlns=""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xmlns=""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Title 6">
            <a:extLst>
              <a:ext uri="{FF2B5EF4-FFF2-40B4-BE49-F238E27FC236}">
                <a16:creationId xmlns:a16="http://schemas.microsoft.com/office/drawing/2014/main" xmlns="" id="{94B8E332-A895-4E56-A725-5E239FF4E3F2}"/>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8" name="Date Placeholder 7">
            <a:extLst>
              <a:ext uri="{FF2B5EF4-FFF2-40B4-BE49-F238E27FC236}">
                <a16:creationId xmlns:a16="http://schemas.microsoft.com/office/drawing/2014/main" xmlns="" id="{EFE1E05C-5925-444F-9CD3-C147A731115B}"/>
              </a:ext>
            </a:extLst>
          </p:cNvPr>
          <p:cNvSpPr>
            <a:spLocks noGrp="1"/>
          </p:cNvSpPr>
          <p:nvPr>
            <p:ph type="dt" sz="half" idx="10"/>
          </p:nvPr>
        </p:nvSpPr>
        <p:spPr/>
        <p:txBody>
          <a:bodyPr/>
          <a:lstStyle/>
          <a:p>
            <a:fld id="{9213A192-3DDF-41A5-907E-12C6B21672B7}" type="datetime2">
              <a:rPr lang="en-US" smtClean="0"/>
              <a:t>Friday, October 5, 2018</a:t>
            </a:fld>
            <a:endParaRPr lang="en-ZA" dirty="0"/>
          </a:p>
        </p:txBody>
      </p:sp>
      <p:sp>
        <p:nvSpPr>
          <p:cNvPr id="9" name="Footer Placeholder 8">
            <a:extLst>
              <a:ext uri="{FF2B5EF4-FFF2-40B4-BE49-F238E27FC236}">
                <a16:creationId xmlns:a16="http://schemas.microsoft.com/office/drawing/2014/main" xmlns="" id="{2A66E19E-5273-4EE7-AD09-9BD13D5F4317}"/>
              </a:ext>
            </a:extLst>
          </p:cNvPr>
          <p:cNvSpPr>
            <a:spLocks noGrp="1"/>
          </p:cNvSpPr>
          <p:nvPr>
            <p:ph type="ftr" sz="quarter" idx="11"/>
          </p:nvPr>
        </p:nvSpPr>
        <p:spPr/>
        <p:txBody>
          <a:bodyPr/>
          <a:lstStyle/>
          <a:p>
            <a:r>
              <a:rPr lang="en-ZA"/>
              <a:t>© Copyright 2018 - Your Company Name</a:t>
            </a:r>
            <a:endParaRPr lang="en-ZA" dirty="0"/>
          </a:p>
        </p:txBody>
      </p:sp>
      <p:sp>
        <p:nvSpPr>
          <p:cNvPr id="10" name="Slide Number Placeholder 9">
            <a:extLst>
              <a:ext uri="{FF2B5EF4-FFF2-40B4-BE49-F238E27FC236}">
                <a16:creationId xmlns:a16="http://schemas.microsoft.com/office/drawing/2014/main" xmlns="" id="{4C5AA651-ADD3-43BB-B66C-CF0218324105}"/>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893352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OS Regular Right (Zoomed Top) + Content">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xmlns="" id="{702B2C5E-7E24-4DDC-BDE1-A76A54A425E7}"/>
              </a:ext>
            </a:extLst>
          </p:cNvPr>
          <p:cNvSpPr/>
          <p:nvPr/>
        </p:nvSpPr>
        <p:spPr>
          <a:xfrm>
            <a:off x="6444181"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8" name="Group 7">
            <a:extLst>
              <a:ext uri="{FF2B5EF4-FFF2-40B4-BE49-F238E27FC236}">
                <a16:creationId xmlns:a16="http://schemas.microsoft.com/office/drawing/2014/main" xmlns="" id="{F2A90BE2-0624-41D5-BC98-9C823C8BC4B8}"/>
              </a:ext>
            </a:extLst>
          </p:cNvPr>
          <p:cNvGrpSpPr/>
          <p:nvPr userDrawn="1"/>
        </p:nvGrpSpPr>
        <p:grpSpPr>
          <a:xfrm>
            <a:off x="7379997" y="983725"/>
            <a:ext cx="4392000" cy="5429863"/>
            <a:chOff x="4212742" y="983725"/>
            <a:chExt cx="4392000" cy="5429863"/>
          </a:xfrm>
        </p:grpSpPr>
        <p:grpSp>
          <p:nvGrpSpPr>
            <p:cNvPr id="7" name="Group 6">
              <a:extLst>
                <a:ext uri="{FF2B5EF4-FFF2-40B4-BE49-F238E27FC236}">
                  <a16:creationId xmlns:a16="http://schemas.microsoft.com/office/drawing/2014/main" xmlns="" id="{15345B08-479A-420D-BC58-92B6E6BBE8E1}"/>
                </a:ext>
              </a:extLst>
            </p:cNvPr>
            <p:cNvGrpSpPr/>
            <p:nvPr userDrawn="1"/>
          </p:nvGrpSpPr>
          <p:grpSpPr>
            <a:xfrm>
              <a:off x="4248742" y="983725"/>
              <a:ext cx="4320000" cy="5404163"/>
              <a:chOff x="4319999" y="983725"/>
              <a:chExt cx="4320000" cy="5404163"/>
            </a:xfrm>
          </p:grpSpPr>
          <p:sp>
            <p:nvSpPr>
              <p:cNvPr id="22" name="Freeform: Shape 21">
                <a:extLst>
                  <a:ext uri="{FF2B5EF4-FFF2-40B4-BE49-F238E27FC236}">
                    <a16:creationId xmlns:a16="http://schemas.microsoft.com/office/drawing/2014/main" xmlns="" id="{83F06E3A-78EC-46EE-868F-F8AF1692E440}"/>
                  </a:ext>
                </a:extLst>
              </p:cNvPr>
              <p:cNvSpPr/>
              <p:nvPr/>
            </p:nvSpPr>
            <p:spPr>
              <a:xfrm>
                <a:off x="4371769" y="9837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3" name="Freeform: Shape 22">
                <a:extLst>
                  <a:ext uri="{FF2B5EF4-FFF2-40B4-BE49-F238E27FC236}">
                    <a16:creationId xmlns:a16="http://schemas.microsoft.com/office/drawing/2014/main" xmlns="" id="{85B86FDD-3056-485D-8A1C-8ADDC311453F}"/>
                  </a:ext>
                </a:extLst>
              </p:cNvPr>
              <p:cNvSpPr/>
              <p:nvPr/>
            </p:nvSpPr>
            <p:spPr>
              <a:xfrm>
                <a:off x="4478461" y="10761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nvGrpSpPr>
              <p:cNvPr id="25" name="Group 24">
                <a:extLst>
                  <a:ext uri="{FF2B5EF4-FFF2-40B4-BE49-F238E27FC236}">
                    <a16:creationId xmlns:a16="http://schemas.microsoft.com/office/drawing/2014/main" xmlns="" id="{FD53DD93-B64D-4320-91CD-29B9486D10E2}"/>
                  </a:ext>
                </a:extLst>
              </p:cNvPr>
              <p:cNvGrpSpPr/>
              <p:nvPr userDrawn="1"/>
            </p:nvGrpSpPr>
            <p:grpSpPr>
              <a:xfrm>
                <a:off x="4319999" y="1477050"/>
                <a:ext cx="4320000" cy="2805294"/>
                <a:chOff x="431998" y="1502450"/>
                <a:chExt cx="4320000" cy="2805294"/>
              </a:xfrm>
            </p:grpSpPr>
            <p:sp>
              <p:nvSpPr>
                <p:cNvPr id="27" name="Rounded Rectangle 17">
                  <a:extLst>
                    <a:ext uri="{FF2B5EF4-FFF2-40B4-BE49-F238E27FC236}">
                      <a16:creationId xmlns:a16="http://schemas.microsoft.com/office/drawing/2014/main" xmlns="" id="{7569224F-1ECD-4800-BB3B-86BE697B3C21}"/>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ounded Rectangle 20">
                  <a:extLst>
                    <a:ext uri="{FF2B5EF4-FFF2-40B4-BE49-F238E27FC236}">
                      <a16:creationId xmlns:a16="http://schemas.microsoft.com/office/drawing/2014/main" xmlns="" id="{B544AC76-AA74-4B10-8D50-62F6F625879C}"/>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3">
                  <a:extLst>
                    <a:ext uri="{FF2B5EF4-FFF2-40B4-BE49-F238E27FC236}">
                      <a16:creationId xmlns:a16="http://schemas.microsoft.com/office/drawing/2014/main" xmlns="" id="{E6396AB3-00B3-4A6E-8EBD-6A252A8A0279}"/>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4">
                  <a:extLst>
                    <a:ext uri="{FF2B5EF4-FFF2-40B4-BE49-F238E27FC236}">
                      <a16:creationId xmlns:a16="http://schemas.microsoft.com/office/drawing/2014/main" xmlns="" id="{0E199434-BB90-408B-8839-EB3588BC2C2E}"/>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Oval 30">
                  <a:extLst>
                    <a:ext uri="{FF2B5EF4-FFF2-40B4-BE49-F238E27FC236}">
                      <a16:creationId xmlns:a16="http://schemas.microsoft.com/office/drawing/2014/main" xmlns="" id="{3C6F9425-ADE4-4243-AEE8-FE1BBDEDFE13}"/>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1">
                  <a:extLst>
                    <a:ext uri="{FF2B5EF4-FFF2-40B4-BE49-F238E27FC236}">
                      <a16:creationId xmlns:a16="http://schemas.microsoft.com/office/drawing/2014/main" xmlns="" id="{E7AEBDDC-22E1-45F7-96AB-164308201F57}"/>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6" name="Freeform: Shape 25">
                <a:extLst>
                  <a:ext uri="{FF2B5EF4-FFF2-40B4-BE49-F238E27FC236}">
                    <a16:creationId xmlns:a16="http://schemas.microsoft.com/office/drawing/2014/main" xmlns="" id="{16FFF1CC-96E1-4B42-8410-E1BA926DCBA3}"/>
                  </a:ext>
                </a:extLst>
              </p:cNvPr>
              <p:cNvSpPr/>
              <p:nvPr/>
            </p:nvSpPr>
            <p:spPr>
              <a:xfrm>
                <a:off x="4608839" y="20112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1" name="Rectangle 20">
              <a:extLst>
                <a:ext uri="{FF2B5EF4-FFF2-40B4-BE49-F238E27FC236}">
                  <a16:creationId xmlns:a16="http://schemas.microsoft.com/office/drawing/2014/main" xmlns="" id="{B49E760B-D82D-4082-BF90-84084DBD65D8}"/>
                </a:ext>
              </a:extLst>
            </p:cNvPr>
            <p:cNvSpPr/>
            <p:nvPr userDrawn="1"/>
          </p:nvSpPr>
          <p:spPr>
            <a:xfrm>
              <a:off x="4212742" y="4600575"/>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Content Placeholder 2"/>
          <p:cNvSpPr>
            <a:spLocks noGrp="1"/>
          </p:cNvSpPr>
          <p:nvPr userDrawn="1">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Oval 34">
            <a:extLst>
              <a:ext uri="{FF2B5EF4-FFF2-40B4-BE49-F238E27FC236}">
                <a16:creationId xmlns:a16="http://schemas.microsoft.com/office/drawing/2014/main" xmlns="" id="{611DC821-8B00-4849-912A-2EEB35A9ADC1}"/>
              </a:ext>
            </a:extLst>
          </p:cNvPr>
          <p:cNvSpPr/>
          <p:nvPr userDrawn="1"/>
        </p:nvSpPr>
        <p:spPr>
          <a:xfrm>
            <a:off x="6363839" y="12349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Date Placeholder 8">
            <a:extLst>
              <a:ext uri="{FF2B5EF4-FFF2-40B4-BE49-F238E27FC236}">
                <a16:creationId xmlns:a16="http://schemas.microsoft.com/office/drawing/2014/main" xmlns="" id="{C8AE1949-A9A3-448E-903F-097B9786E7AB}"/>
              </a:ext>
            </a:extLst>
          </p:cNvPr>
          <p:cNvSpPr>
            <a:spLocks noGrp="1"/>
          </p:cNvSpPr>
          <p:nvPr>
            <p:ph type="dt" sz="half" idx="10"/>
          </p:nvPr>
        </p:nvSpPr>
        <p:spPr/>
        <p:txBody>
          <a:bodyPr/>
          <a:lstStyle/>
          <a:p>
            <a:fld id="{C994C245-8919-4470-9C89-7586967A4243}" type="datetime2">
              <a:rPr lang="en-US" smtClean="0"/>
              <a:t>Friday, October 5, 2018</a:t>
            </a:fld>
            <a:endParaRPr lang="en-ZA" dirty="0"/>
          </a:p>
        </p:txBody>
      </p:sp>
      <p:sp>
        <p:nvSpPr>
          <p:cNvPr id="10" name="Footer Placeholder 9">
            <a:extLst>
              <a:ext uri="{FF2B5EF4-FFF2-40B4-BE49-F238E27FC236}">
                <a16:creationId xmlns:a16="http://schemas.microsoft.com/office/drawing/2014/main" xmlns="" id="{8CFE7E98-F49F-4E49-AD93-8AF990793211}"/>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a16="http://schemas.microsoft.com/office/drawing/2014/main" xmlns="" id="{7A44DF11-1CA2-4DD8-A30E-1388404514C7}"/>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2" name="Title 11">
            <a:extLst>
              <a:ext uri="{FF2B5EF4-FFF2-40B4-BE49-F238E27FC236}">
                <a16:creationId xmlns:a16="http://schemas.microsoft.com/office/drawing/2014/main" xmlns="" id="{0DE9DE11-2F1B-46F6-A286-1DDA99B364FB}"/>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2202443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OS Regular Right (Zoomed Bottom) +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96FF626-993D-4468-9019-5C73CBA490D7}"/>
              </a:ext>
            </a:extLst>
          </p:cNvPr>
          <p:cNvGrpSpPr/>
          <p:nvPr userDrawn="1"/>
        </p:nvGrpSpPr>
        <p:grpSpPr>
          <a:xfrm>
            <a:off x="7379997" y="982600"/>
            <a:ext cx="4392000" cy="5369506"/>
            <a:chOff x="500688" y="982600"/>
            <a:chExt cx="4392000" cy="5369506"/>
          </a:xfrm>
        </p:grpSpPr>
        <p:grpSp>
          <p:nvGrpSpPr>
            <p:cNvPr id="34" name="Group 33">
              <a:extLst>
                <a:ext uri="{FF2B5EF4-FFF2-40B4-BE49-F238E27FC236}">
                  <a16:creationId xmlns:a16="http://schemas.microsoft.com/office/drawing/2014/main" xmlns="" id="{63CD2105-8AAB-44A6-A7E1-C38045E3BF80}"/>
                </a:ext>
              </a:extLst>
            </p:cNvPr>
            <p:cNvGrpSpPr/>
            <p:nvPr userDrawn="1"/>
          </p:nvGrpSpPr>
          <p:grpSpPr>
            <a:xfrm>
              <a:off x="584197" y="1008000"/>
              <a:ext cx="4224983" cy="5344106"/>
              <a:chOff x="483769" y="961748"/>
              <a:chExt cx="4224983" cy="5344106"/>
            </a:xfrm>
          </p:grpSpPr>
          <p:sp>
            <p:nvSpPr>
              <p:cNvPr id="36" name="Freeform: Shape 35">
                <a:extLst>
                  <a:ext uri="{FF2B5EF4-FFF2-40B4-BE49-F238E27FC236}">
                    <a16:creationId xmlns:a16="http://schemas.microsoft.com/office/drawing/2014/main" xmlns="" id="{8AB94449-ABC2-4E04-BB12-F967911F0D29}"/>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Freeform: Shape 36">
                <a:extLst>
                  <a:ext uri="{FF2B5EF4-FFF2-40B4-BE49-F238E27FC236}">
                    <a16:creationId xmlns:a16="http://schemas.microsoft.com/office/drawing/2014/main" xmlns="" id="{892F8E69-BE75-40DB-89CE-CB626A165DBF}"/>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8" name="Oval 37">
                <a:extLst>
                  <a:ext uri="{FF2B5EF4-FFF2-40B4-BE49-F238E27FC236}">
                    <a16:creationId xmlns:a16="http://schemas.microsoft.com/office/drawing/2014/main" xmlns="" id="{CF94D712-FB95-46D8-84B1-72921A326BC4}"/>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Freeform: Shape 38">
                <a:extLst>
                  <a:ext uri="{FF2B5EF4-FFF2-40B4-BE49-F238E27FC236}">
                    <a16:creationId xmlns:a16="http://schemas.microsoft.com/office/drawing/2014/main" xmlns="" id="{D1528D93-B229-4026-8CB7-8D443CC0487B}"/>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5" name="Rectangle 34">
              <a:extLst>
                <a:ext uri="{FF2B5EF4-FFF2-40B4-BE49-F238E27FC236}">
                  <a16:creationId xmlns:a16="http://schemas.microsoft.com/office/drawing/2014/main" xmlns="" id="{E23249E9-B6ED-4E30-BA31-7275D11DFB8A}"/>
                </a:ext>
              </a:extLst>
            </p:cNvPr>
            <p:cNvSpPr/>
            <p:nvPr userDrawn="1"/>
          </p:nvSpPr>
          <p:spPr>
            <a:xfrm rot="10800000">
              <a:off x="500688" y="982600"/>
              <a:ext cx="4392000"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xmlns="" id="{675369E9-D219-433A-9048-B30D989E5E8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9" name="Date Placeholder 8">
            <a:extLst>
              <a:ext uri="{FF2B5EF4-FFF2-40B4-BE49-F238E27FC236}">
                <a16:creationId xmlns:a16="http://schemas.microsoft.com/office/drawing/2014/main" xmlns="" id="{52CA3ED7-BF0A-482C-8261-C6FB6AE00193}"/>
              </a:ext>
            </a:extLst>
          </p:cNvPr>
          <p:cNvSpPr>
            <a:spLocks noGrp="1"/>
          </p:cNvSpPr>
          <p:nvPr>
            <p:ph type="dt" sz="half" idx="10"/>
          </p:nvPr>
        </p:nvSpPr>
        <p:spPr/>
        <p:txBody>
          <a:bodyPr/>
          <a:lstStyle/>
          <a:p>
            <a:fld id="{4E531D70-E17F-4126-B8B2-9D01E51EE1BA}" type="datetime2">
              <a:rPr lang="en-US" smtClean="0"/>
              <a:t>Friday, October 5, 2018</a:t>
            </a:fld>
            <a:endParaRPr lang="en-ZA" dirty="0"/>
          </a:p>
        </p:txBody>
      </p:sp>
      <p:sp>
        <p:nvSpPr>
          <p:cNvPr id="10" name="Footer Placeholder 9">
            <a:extLst>
              <a:ext uri="{FF2B5EF4-FFF2-40B4-BE49-F238E27FC236}">
                <a16:creationId xmlns:a16="http://schemas.microsoft.com/office/drawing/2014/main" xmlns="" id="{9C2361A6-A720-4DB8-B512-12F2213FD059}"/>
              </a:ext>
            </a:extLst>
          </p:cNvPr>
          <p:cNvSpPr>
            <a:spLocks noGrp="1"/>
          </p:cNvSpPr>
          <p:nvPr>
            <p:ph type="ftr" sz="quarter" idx="11"/>
          </p:nvPr>
        </p:nvSpPr>
        <p:spPr/>
        <p:txBody>
          <a:bodyPr/>
          <a:lstStyle/>
          <a:p>
            <a:r>
              <a:rPr lang="en-ZA"/>
              <a:t>© Copyright 2018 - Your Company Name</a:t>
            </a:r>
            <a:endParaRPr lang="en-ZA" dirty="0"/>
          </a:p>
        </p:txBody>
      </p:sp>
      <p:sp>
        <p:nvSpPr>
          <p:cNvPr id="11" name="Slide Number Placeholder 10">
            <a:extLst>
              <a:ext uri="{FF2B5EF4-FFF2-40B4-BE49-F238E27FC236}">
                <a16:creationId xmlns:a16="http://schemas.microsoft.com/office/drawing/2014/main" xmlns="" id="{1347E1AD-8655-4D7E-A890-EB0F8F69D028}"/>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779155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OS Regular Right (Zoomed Midd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1152000"/>
            <a:ext cx="6732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3" name="Group 32">
            <a:extLst>
              <a:ext uri="{FF2B5EF4-FFF2-40B4-BE49-F238E27FC236}">
                <a16:creationId xmlns:a16="http://schemas.microsoft.com/office/drawing/2014/main" xmlns="" id="{B8DDA436-464E-4E14-A251-94A68ECC878B}"/>
              </a:ext>
            </a:extLst>
          </p:cNvPr>
          <p:cNvGrpSpPr/>
          <p:nvPr userDrawn="1"/>
        </p:nvGrpSpPr>
        <p:grpSpPr>
          <a:xfrm>
            <a:off x="7451997" y="-52659"/>
            <a:ext cx="4320000" cy="6928614"/>
            <a:chOff x="432000" y="-52659"/>
            <a:chExt cx="4320000" cy="6928614"/>
          </a:xfrm>
        </p:grpSpPr>
        <p:sp>
          <p:nvSpPr>
            <p:cNvPr id="34" name="Rounded Rectangle 17">
              <a:extLst>
                <a:ext uri="{FF2B5EF4-FFF2-40B4-BE49-F238E27FC236}">
                  <a16:creationId xmlns:a16="http://schemas.microsoft.com/office/drawing/2014/main" xmlns="" id="{CF069AAF-84EF-49F9-A0DE-A3661C173E76}"/>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20">
              <a:extLst>
                <a:ext uri="{FF2B5EF4-FFF2-40B4-BE49-F238E27FC236}">
                  <a16:creationId xmlns:a16="http://schemas.microsoft.com/office/drawing/2014/main" xmlns="" id="{7B84C621-870C-41D6-8126-5628F01408F4}"/>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3">
              <a:extLst>
                <a:ext uri="{FF2B5EF4-FFF2-40B4-BE49-F238E27FC236}">
                  <a16:creationId xmlns:a16="http://schemas.microsoft.com/office/drawing/2014/main" xmlns="" id="{7AA5578F-94E8-4CB7-BFB5-0482D0271119}"/>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Rounded Rectangle 4">
              <a:extLst>
                <a:ext uri="{FF2B5EF4-FFF2-40B4-BE49-F238E27FC236}">
                  <a16:creationId xmlns:a16="http://schemas.microsoft.com/office/drawing/2014/main" xmlns="" id="{D1B6BA1D-D18B-466F-9C4C-856DC4A0259C}"/>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Freeform: Shape 37">
              <a:extLst>
                <a:ext uri="{FF2B5EF4-FFF2-40B4-BE49-F238E27FC236}">
                  <a16:creationId xmlns:a16="http://schemas.microsoft.com/office/drawing/2014/main" xmlns="" id="{B23624D5-E812-4FC4-920E-A53CF07EA4C7}"/>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9" name="Freeform: Shape 38">
              <a:extLst>
                <a:ext uri="{FF2B5EF4-FFF2-40B4-BE49-F238E27FC236}">
                  <a16:creationId xmlns:a16="http://schemas.microsoft.com/office/drawing/2014/main" xmlns="" id="{C2951CB0-A311-484F-97C8-4ECD9BA87220}"/>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0" name="Rectangle: Rounded Corners 39">
              <a:extLst>
                <a:ext uri="{FF2B5EF4-FFF2-40B4-BE49-F238E27FC236}">
                  <a16:creationId xmlns:a16="http://schemas.microsoft.com/office/drawing/2014/main" xmlns="" id="{215D669F-BFFD-4170-943F-C838C5C50B1F}"/>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Date Placeholder 6">
            <a:extLst>
              <a:ext uri="{FF2B5EF4-FFF2-40B4-BE49-F238E27FC236}">
                <a16:creationId xmlns:a16="http://schemas.microsoft.com/office/drawing/2014/main" xmlns="" id="{4851C783-FEFB-417F-AC31-3076FAF9BD49}"/>
              </a:ext>
            </a:extLst>
          </p:cNvPr>
          <p:cNvSpPr>
            <a:spLocks noGrp="1"/>
          </p:cNvSpPr>
          <p:nvPr>
            <p:ph type="dt" sz="half" idx="10"/>
          </p:nvPr>
        </p:nvSpPr>
        <p:spPr/>
        <p:txBody>
          <a:bodyPr/>
          <a:lstStyle/>
          <a:p>
            <a:fld id="{282205EE-807B-40F7-BDA1-78C0D07DFBA0}"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FFC9353D-9971-47AB-8EF6-6FAE11DF3C93}"/>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0BA79D9C-5381-4001-8168-4E8DAF43233D}"/>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10" name="Title 9">
            <a:extLst>
              <a:ext uri="{FF2B5EF4-FFF2-40B4-BE49-F238E27FC236}">
                <a16:creationId xmlns:a16="http://schemas.microsoft.com/office/drawing/2014/main" xmlns="" id="{D5061D36-CD90-430E-A734-EF26C1B976BE}"/>
              </a:ext>
            </a:extLst>
          </p:cNvPr>
          <p:cNvSpPr>
            <a:spLocks noGrp="1"/>
          </p:cNvSpPr>
          <p:nvPr>
            <p:ph type="title"/>
          </p:nvPr>
        </p:nvSpPr>
        <p:spPr>
          <a:xfrm>
            <a:off x="431998" y="432000"/>
            <a:ext cx="6732000" cy="720000"/>
          </a:xfrm>
        </p:spPr>
        <p:txBody>
          <a:bodyPr/>
          <a:lstStyle/>
          <a:p>
            <a:r>
              <a:rPr lang="en-US"/>
              <a:t>Click to edit Master title style</a:t>
            </a:r>
            <a:endParaRPr lang="en-ZA"/>
          </a:p>
        </p:txBody>
      </p:sp>
    </p:spTree>
    <p:extLst>
      <p:ext uri="{BB962C8B-B14F-4D97-AF65-F5344CB8AC3E}">
        <p14:creationId xmlns:p14="http://schemas.microsoft.com/office/powerpoint/2010/main" val="1180658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S 2 X Regular Sides + Content">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xmlns=""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xmlns=""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xmlns=""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xmlns=""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xmlns=""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xmlns=""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xmlns=""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xmlns=""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xmlns=""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xmlns=""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xmlns=""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73" name="Group 72">
            <a:extLst>
              <a:ext uri="{FF2B5EF4-FFF2-40B4-BE49-F238E27FC236}">
                <a16:creationId xmlns:a16="http://schemas.microsoft.com/office/drawing/2014/main" xmlns=""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xmlns=""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xmlns=""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xmlns=""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xmlns=""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xmlns=""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xmlns=""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xmlns=""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xmlns=""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xmlns=""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xmlns=""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xmlns=""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Content Placeholder 2">
            <a:extLst>
              <a:ext uri="{FF2B5EF4-FFF2-40B4-BE49-F238E27FC236}">
                <a16:creationId xmlns:a16="http://schemas.microsoft.com/office/drawing/2014/main" xmlns="" id="{D10F0732-4ECC-4E7D-93D7-6284C9D8785C}"/>
              </a:ext>
            </a:extLst>
          </p:cNvPr>
          <p:cNvSpPr>
            <a:spLocks noGrp="1"/>
          </p:cNvSpPr>
          <p:nvPr>
            <p:ph idx="16"/>
          </p:nvPr>
        </p:nvSpPr>
        <p:spPr>
          <a:xfrm>
            <a:off x="3756000"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xmlns="" id="{8E5DAA9B-ABE5-4ECB-8C06-43406F6301B9}"/>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BEF74E1B-3644-4719-AB89-C1BD54D305D6}"/>
              </a:ext>
            </a:extLst>
          </p:cNvPr>
          <p:cNvSpPr>
            <a:spLocks noGrp="1"/>
          </p:cNvSpPr>
          <p:nvPr>
            <p:ph type="dt" sz="half" idx="17"/>
          </p:nvPr>
        </p:nvSpPr>
        <p:spPr/>
        <p:txBody>
          <a:bodyPr/>
          <a:lstStyle/>
          <a:p>
            <a:fld id="{5C3C5E0C-6979-46AE-AB50-AFADDACA1B4A}"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9E597D0E-5EEA-4718-838F-CF66631FF0D1}"/>
              </a:ext>
            </a:extLst>
          </p:cNvPr>
          <p:cNvSpPr>
            <a:spLocks noGrp="1"/>
          </p:cNvSpPr>
          <p:nvPr>
            <p:ph type="ftr" sz="quarter" idx="18"/>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DF187B6A-83DC-4D80-B2E9-DD7973968C72}"/>
              </a:ext>
            </a:extLst>
          </p:cNvPr>
          <p:cNvSpPr>
            <a:spLocks noGrp="1"/>
          </p:cNvSpPr>
          <p:nvPr>
            <p:ph type="sldNum" sz="quarter" idx="19"/>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8712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igh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4559A65-AA9D-4ED4-B11E-3E9A1BF421D1}"/>
              </a:ext>
            </a:extLst>
          </p:cNvPr>
          <p:cNvSpPr/>
          <p:nvPr userDrawn="1"/>
        </p:nvSpPr>
        <p:spPr>
          <a:xfrm>
            <a:off x="180000" y="180001"/>
            <a:ext cx="11828094" cy="6233588"/>
          </a:xfrm>
          <a:prstGeom prst="rect">
            <a:avLst/>
          </a:prstGeom>
          <a:gradFill>
            <a:gsLst>
              <a:gs pos="0">
                <a:schemeClr val="accent1">
                  <a:alpha val="50000"/>
                </a:schemeClr>
              </a:gs>
              <a:gs pos="100000">
                <a:schemeClr val="accent6">
                  <a:lumMod val="50000"/>
                  <a:alpha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p:nvPr>
        </p:nvSpPr>
        <p:spPr>
          <a:xfrm>
            <a:off x="7920000" y="1476375"/>
            <a:ext cx="2880000" cy="3583125"/>
          </a:xfrm>
          <a:ln w="3175">
            <a:solidFill>
              <a:schemeClr val="bg1"/>
            </a:solidFill>
          </a:ln>
        </p:spPr>
        <p:txBody>
          <a:bodyPr lIns="288000" tIns="288000" rIns="288000" bIns="828000" anchor="b">
            <a:normAutofit/>
          </a:bodyPr>
          <a:lstStyle>
            <a:lvl1pPr algn="l">
              <a:lnSpc>
                <a:spcPct val="100000"/>
              </a:lnSpc>
              <a:defRPr sz="2400" b="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7F0A93-71CF-4182-A5C3-C4E4E77E855D}"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xmlns=""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01308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OS 3 X Regula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6A96A10B-5D05-47F8-86F4-0297CC192C63}"/>
              </a:ext>
            </a:extLst>
          </p:cNvPr>
          <p:cNvGrpSpPr/>
          <p:nvPr userDrawn="1"/>
        </p:nvGrpSpPr>
        <p:grpSpPr>
          <a:xfrm>
            <a:off x="8489186" y="1009125"/>
            <a:ext cx="2627999" cy="5270207"/>
            <a:chOff x="6017783" y="1009125"/>
            <a:chExt cx="2627999" cy="5270207"/>
          </a:xfrm>
        </p:grpSpPr>
        <p:sp>
          <p:nvSpPr>
            <p:cNvPr id="50" name="Rounded Rectangle 17">
              <a:extLst>
                <a:ext uri="{FF2B5EF4-FFF2-40B4-BE49-F238E27FC236}">
                  <a16:creationId xmlns:a16="http://schemas.microsoft.com/office/drawing/2014/main" xmlns="" id="{67CF4262-C07A-4E43-8F7E-3727E79DECF4}"/>
                </a:ext>
              </a:extLst>
            </p:cNvPr>
            <p:cNvSpPr/>
            <p:nvPr/>
          </p:nvSpPr>
          <p:spPr>
            <a:xfrm rot="5400000">
              <a:off x="8425756"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xmlns="" id="{5965DC0D-730C-4E11-887C-2158459FE47B}"/>
                </a:ext>
              </a:extLst>
            </p:cNvPr>
            <p:cNvSpPr/>
            <p:nvPr/>
          </p:nvSpPr>
          <p:spPr>
            <a:xfrm rot="5400000">
              <a:off x="5847633"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xmlns="" id="{ACD64708-8BB6-49E4-911D-699845305EA0}"/>
                </a:ext>
              </a:extLst>
            </p:cNvPr>
            <p:cNvSpPr/>
            <p:nvPr/>
          </p:nvSpPr>
          <p:spPr>
            <a:xfrm rot="5400000">
              <a:off x="5935366"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xmlns="" id="{F9E79CB8-A73C-4335-BF20-095D2751C27E}"/>
                </a:ext>
              </a:extLst>
            </p:cNvPr>
            <p:cNvSpPr/>
            <p:nvPr/>
          </p:nvSpPr>
          <p:spPr>
            <a:xfrm rot="5400000">
              <a:off x="5862105"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xmlns="" id="{D33ACB21-A851-44DF-B1DD-068608DD0BDA}"/>
                </a:ext>
              </a:extLst>
            </p:cNvPr>
            <p:cNvSpPr/>
            <p:nvPr/>
          </p:nvSpPr>
          <p:spPr>
            <a:xfrm>
              <a:off x="6049276"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xmlns="" id="{2AF44B6B-C379-494D-A560-394CAC745848}"/>
                </a:ext>
              </a:extLst>
            </p:cNvPr>
            <p:cNvSpPr/>
            <p:nvPr/>
          </p:nvSpPr>
          <p:spPr>
            <a:xfrm>
              <a:off x="6114180"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xmlns="" id="{7AFF5EB6-1E06-4450-A8F3-EF858C9F6535}"/>
                </a:ext>
              </a:extLst>
            </p:cNvPr>
            <p:cNvSpPr/>
            <p:nvPr/>
          </p:nvSpPr>
          <p:spPr>
            <a:xfrm>
              <a:off x="6885452"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xmlns="" id="{2481334D-66FB-4D71-A778-4764FA03C49E}"/>
                </a:ext>
              </a:extLst>
            </p:cNvPr>
            <p:cNvSpPr/>
            <p:nvPr/>
          </p:nvSpPr>
          <p:spPr>
            <a:xfrm>
              <a:off x="7309993"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xmlns="" id="{6C4A8495-0C2D-443F-BD29-73AC1992DA5E}"/>
                </a:ext>
              </a:extLst>
            </p:cNvPr>
            <p:cNvSpPr/>
            <p:nvPr/>
          </p:nvSpPr>
          <p:spPr>
            <a:xfrm>
              <a:off x="7117095"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xmlns="" id="{25AD5138-DB42-4444-97D1-6B6B15C6216B}"/>
                </a:ext>
              </a:extLst>
            </p:cNvPr>
            <p:cNvSpPr/>
            <p:nvPr/>
          </p:nvSpPr>
          <p:spPr>
            <a:xfrm rot="8100000">
              <a:off x="7124483"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xmlns="" id="{0C634C90-2640-4ACE-A54D-98C5C153E46C}"/>
                </a:ext>
              </a:extLst>
            </p:cNvPr>
            <p:cNvSpPr/>
            <p:nvPr/>
          </p:nvSpPr>
          <p:spPr>
            <a:xfrm>
              <a:off x="6193494"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4" name="Group 13">
            <a:extLst>
              <a:ext uri="{FF2B5EF4-FFF2-40B4-BE49-F238E27FC236}">
                <a16:creationId xmlns:a16="http://schemas.microsoft.com/office/drawing/2014/main" xmlns="" id="{40989D09-A569-4E44-B59D-B34B40931EA9}"/>
              </a:ext>
            </a:extLst>
          </p:cNvPr>
          <p:cNvGrpSpPr/>
          <p:nvPr userDrawn="1"/>
        </p:nvGrpSpPr>
        <p:grpSpPr>
          <a:xfrm>
            <a:off x="4784593" y="1009125"/>
            <a:ext cx="2627999" cy="5270207"/>
            <a:chOff x="3224891" y="1009125"/>
            <a:chExt cx="2627999" cy="5270207"/>
          </a:xfrm>
        </p:grpSpPr>
        <p:sp>
          <p:nvSpPr>
            <p:cNvPr id="62" name="Rounded Rectangle 17">
              <a:extLst>
                <a:ext uri="{FF2B5EF4-FFF2-40B4-BE49-F238E27FC236}">
                  <a16:creationId xmlns:a16="http://schemas.microsoft.com/office/drawing/2014/main" xmlns="" id="{F8196A97-9D54-4903-8A00-4777666A3E6B}"/>
                </a:ext>
              </a:extLst>
            </p:cNvPr>
            <p:cNvSpPr/>
            <p:nvPr/>
          </p:nvSpPr>
          <p:spPr>
            <a:xfrm rot="5400000">
              <a:off x="5632864"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xmlns="" id="{050B42B9-BEE7-4315-BE94-837D81A55729}"/>
                </a:ext>
              </a:extLst>
            </p:cNvPr>
            <p:cNvSpPr/>
            <p:nvPr userDrawn="1"/>
          </p:nvSpPr>
          <p:spPr>
            <a:xfrm rot="5400000">
              <a:off x="3054741"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xmlns="" id="{295C19A2-D0DA-4A17-B599-A42FCB7F8D3F}"/>
                </a:ext>
              </a:extLst>
            </p:cNvPr>
            <p:cNvSpPr/>
            <p:nvPr userDrawn="1"/>
          </p:nvSpPr>
          <p:spPr>
            <a:xfrm rot="5400000">
              <a:off x="3142474"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xmlns="" id="{59F63E7E-B888-41E8-A609-C705EEDA9839}"/>
                </a:ext>
              </a:extLst>
            </p:cNvPr>
            <p:cNvSpPr/>
            <p:nvPr userDrawn="1"/>
          </p:nvSpPr>
          <p:spPr>
            <a:xfrm rot="5400000">
              <a:off x="3069213"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xmlns="" id="{7E5D33F0-1DAF-4486-84A5-53B881EE1ADC}"/>
                </a:ext>
              </a:extLst>
            </p:cNvPr>
            <p:cNvSpPr/>
            <p:nvPr userDrawn="1"/>
          </p:nvSpPr>
          <p:spPr>
            <a:xfrm>
              <a:off x="3256384"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xmlns="" id="{C0C4D3FC-DF5F-4799-B58D-20A86286488E}"/>
                </a:ext>
              </a:extLst>
            </p:cNvPr>
            <p:cNvSpPr/>
            <p:nvPr userDrawn="1"/>
          </p:nvSpPr>
          <p:spPr>
            <a:xfrm>
              <a:off x="3321288"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xmlns="" id="{60E0396E-27C9-4274-8567-FC83EA2AACBD}"/>
                </a:ext>
              </a:extLst>
            </p:cNvPr>
            <p:cNvSpPr/>
            <p:nvPr userDrawn="1"/>
          </p:nvSpPr>
          <p:spPr>
            <a:xfrm>
              <a:off x="4092560"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xmlns="" id="{658C262E-A9BA-404E-9262-047898F30077}"/>
                </a:ext>
              </a:extLst>
            </p:cNvPr>
            <p:cNvSpPr/>
            <p:nvPr userDrawn="1"/>
          </p:nvSpPr>
          <p:spPr>
            <a:xfrm>
              <a:off x="4517101"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xmlns="" id="{32DD7020-729D-4F5B-AB61-EA8984D79F81}"/>
                </a:ext>
              </a:extLst>
            </p:cNvPr>
            <p:cNvSpPr/>
            <p:nvPr userDrawn="1"/>
          </p:nvSpPr>
          <p:spPr>
            <a:xfrm>
              <a:off x="4324203"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xmlns="" id="{4B42A47E-25F3-4395-B66E-33EFC4E11FB4}"/>
                </a:ext>
              </a:extLst>
            </p:cNvPr>
            <p:cNvSpPr/>
            <p:nvPr userDrawn="1"/>
          </p:nvSpPr>
          <p:spPr>
            <a:xfrm rot="8100000">
              <a:off x="4331591"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xmlns="" id="{92F124EB-3D0F-4131-9CC4-05F634D91EFF}"/>
                </a:ext>
              </a:extLst>
            </p:cNvPr>
            <p:cNvSpPr/>
            <p:nvPr userDrawn="1"/>
          </p:nvSpPr>
          <p:spPr>
            <a:xfrm>
              <a:off x="3400602"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0" name="Group 9">
            <a:extLst>
              <a:ext uri="{FF2B5EF4-FFF2-40B4-BE49-F238E27FC236}">
                <a16:creationId xmlns:a16="http://schemas.microsoft.com/office/drawing/2014/main" xmlns="" id="{D749573E-962B-4EF4-9D43-6D0529085934}"/>
              </a:ext>
            </a:extLst>
          </p:cNvPr>
          <p:cNvGrpSpPr/>
          <p:nvPr userDrawn="1"/>
        </p:nvGrpSpPr>
        <p:grpSpPr>
          <a:xfrm>
            <a:off x="1080000" y="1009125"/>
            <a:ext cx="2627999" cy="5270207"/>
            <a:chOff x="431999" y="1009125"/>
            <a:chExt cx="2627999" cy="5270207"/>
          </a:xfrm>
        </p:grpSpPr>
        <p:sp>
          <p:nvSpPr>
            <p:cNvPr id="74" name="Rounded Rectangle 17">
              <a:extLst>
                <a:ext uri="{FF2B5EF4-FFF2-40B4-BE49-F238E27FC236}">
                  <a16:creationId xmlns:a16="http://schemas.microsoft.com/office/drawing/2014/main" xmlns="" id="{785CAB86-5D6F-407E-9049-0CCA9351D94D}"/>
                </a:ext>
              </a:extLst>
            </p:cNvPr>
            <p:cNvSpPr/>
            <p:nvPr/>
          </p:nvSpPr>
          <p:spPr>
            <a:xfrm rot="5400000">
              <a:off x="2839972" y="2296998"/>
              <a:ext cx="380342" cy="59711"/>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xmlns="" id="{2711996A-5243-4D57-B3C6-54035EE88516}"/>
                </a:ext>
              </a:extLst>
            </p:cNvPr>
            <p:cNvSpPr/>
            <p:nvPr/>
          </p:nvSpPr>
          <p:spPr>
            <a:xfrm rot="5400000">
              <a:off x="261849" y="2773385"/>
              <a:ext cx="416968" cy="67832"/>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xmlns="" id="{76B55100-D6C4-43AE-ABEB-356AA440DCD3}"/>
                </a:ext>
              </a:extLst>
            </p:cNvPr>
            <p:cNvSpPr/>
            <p:nvPr/>
          </p:nvSpPr>
          <p:spPr>
            <a:xfrm rot="5400000">
              <a:off x="349582" y="1756993"/>
              <a:ext cx="215095" cy="5026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xmlns="" id="{498278D1-B145-4454-9DEE-A48593DE68F7}"/>
                </a:ext>
              </a:extLst>
            </p:cNvPr>
            <p:cNvSpPr/>
            <p:nvPr/>
          </p:nvSpPr>
          <p:spPr>
            <a:xfrm rot="5400000">
              <a:off x="276321" y="2289095"/>
              <a:ext cx="383607" cy="7225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xmlns="" id="{84880221-8068-46EC-AF27-B9DDB1681887}"/>
                </a:ext>
              </a:extLst>
            </p:cNvPr>
            <p:cNvSpPr/>
            <p:nvPr/>
          </p:nvSpPr>
          <p:spPr>
            <a:xfrm>
              <a:off x="463492" y="1009125"/>
              <a:ext cx="2570198" cy="5270207"/>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xmlns="" id="{85FD127F-6250-4B5A-95B0-A49F57F0EF94}"/>
                </a:ext>
              </a:extLst>
            </p:cNvPr>
            <p:cNvSpPr/>
            <p:nvPr/>
          </p:nvSpPr>
          <p:spPr>
            <a:xfrm>
              <a:off x="528396" y="1065377"/>
              <a:ext cx="2440389" cy="5153379"/>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xmlns="" id="{EFC163B3-37DA-40CE-B9F7-1329B1F88735}"/>
                </a:ext>
              </a:extLst>
            </p:cNvPr>
            <p:cNvSpPr/>
            <p:nvPr/>
          </p:nvSpPr>
          <p:spPr>
            <a:xfrm>
              <a:off x="1299668" y="1309232"/>
              <a:ext cx="78533" cy="80112"/>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xmlns="" id="{F5E05BE5-131F-4F72-8DAF-2F8F8B9EFC28}"/>
                </a:ext>
              </a:extLst>
            </p:cNvPr>
            <p:cNvSpPr/>
            <p:nvPr/>
          </p:nvSpPr>
          <p:spPr>
            <a:xfrm>
              <a:off x="1724209" y="1161979"/>
              <a:ext cx="48764" cy="48764"/>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xmlns="" id="{656FABE4-FF99-4BC2-B806-FD016262C5E5}"/>
                </a:ext>
              </a:extLst>
            </p:cNvPr>
            <p:cNvSpPr/>
            <p:nvPr/>
          </p:nvSpPr>
          <p:spPr>
            <a:xfrm>
              <a:off x="1531311" y="1330509"/>
              <a:ext cx="434553" cy="34329"/>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xmlns="" id="{9AFB8AB0-BBF1-4638-A2FC-004F5A3090EF}"/>
                </a:ext>
              </a:extLst>
            </p:cNvPr>
            <p:cNvSpPr/>
            <p:nvPr/>
          </p:nvSpPr>
          <p:spPr>
            <a:xfrm rot="8100000">
              <a:off x="1538699" y="5735914"/>
              <a:ext cx="419785" cy="419786"/>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xmlns="" id="{3836A8AB-2352-4C40-B164-7660B974581A}"/>
                </a:ext>
              </a:extLst>
            </p:cNvPr>
            <p:cNvSpPr/>
            <p:nvPr/>
          </p:nvSpPr>
          <p:spPr>
            <a:xfrm>
              <a:off x="607710" y="1634203"/>
              <a:ext cx="2281756" cy="4032416"/>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xmlns="" id="{D47E6B73-BF6D-412E-8A67-7FDD29970296}"/>
              </a:ext>
            </a:extLst>
          </p:cNvPr>
          <p:cNvSpPr>
            <a:spLocks noGrp="1"/>
          </p:cNvSpPr>
          <p:nvPr userDrawn="1">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325DAE57-EF36-40CF-BD52-513B16B197B8}"/>
              </a:ext>
            </a:extLst>
          </p:cNvPr>
          <p:cNvSpPr>
            <a:spLocks noGrp="1"/>
          </p:cNvSpPr>
          <p:nvPr userDrawn="1">
            <p:ph type="dt" sz="half" idx="10"/>
          </p:nvPr>
        </p:nvSpPr>
        <p:spPr/>
        <p:txBody>
          <a:bodyPr/>
          <a:lstStyle/>
          <a:p>
            <a:fld id="{DC68C558-F4FA-451B-B2BC-D2E74BE1331D}"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1CC54EEA-F546-4F69-8D0F-6A945DB08EEF}"/>
              </a:ext>
            </a:extLst>
          </p:cNvPr>
          <p:cNvSpPr>
            <a:spLocks noGrp="1"/>
          </p:cNvSpPr>
          <p:nvPr userDrawn="1">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E7352982-CB25-45E5-81AA-6BEC04AAA1DE}"/>
              </a:ext>
            </a:extLst>
          </p:cNvPr>
          <p:cNvSpPr>
            <a:spLocks noGrp="1"/>
          </p:cNvSpPr>
          <p:nvPr userDrawn="1">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460731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OS Regular Landscap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xmlns="" id="{A37D317C-D904-43B3-BB8B-82948B5F1B2E}"/>
              </a:ext>
            </a:extLst>
          </p:cNvPr>
          <p:cNvGrpSpPr>
            <a:grpSpLocks noChangeAspect="1"/>
          </p:cNvGrpSpPr>
          <p:nvPr userDrawn="1"/>
        </p:nvGrpSpPr>
        <p:grpSpPr>
          <a:xfrm rot="5400000">
            <a:off x="4049532" y="-360000"/>
            <a:ext cx="4092937" cy="8208000"/>
            <a:chOff x="4582260" y="530932"/>
            <a:chExt cx="2785005" cy="5585066"/>
          </a:xfrm>
        </p:grpSpPr>
        <p:sp>
          <p:nvSpPr>
            <p:cNvPr id="28" name="Rounded Rectangle 17">
              <a:extLst>
                <a:ext uri="{FF2B5EF4-FFF2-40B4-BE49-F238E27FC236}">
                  <a16:creationId xmlns:a16="http://schemas.microsoft.com/office/drawing/2014/main" xmlns="" id="{9D1B52D0-2FC2-49BC-A5CE-0AC5FADF00C3}"/>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ounded Rectangle 20">
              <a:extLst>
                <a:ext uri="{FF2B5EF4-FFF2-40B4-BE49-F238E27FC236}">
                  <a16:creationId xmlns:a16="http://schemas.microsoft.com/office/drawing/2014/main" xmlns="" id="{412890CE-788B-4CA8-8D5F-CFC0769C543C}"/>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3">
              <a:extLst>
                <a:ext uri="{FF2B5EF4-FFF2-40B4-BE49-F238E27FC236}">
                  <a16:creationId xmlns:a16="http://schemas.microsoft.com/office/drawing/2014/main" xmlns="" id="{97475B02-F75B-4C1F-B661-8678B0933A58}"/>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4">
              <a:extLst>
                <a:ext uri="{FF2B5EF4-FFF2-40B4-BE49-F238E27FC236}">
                  <a16:creationId xmlns:a16="http://schemas.microsoft.com/office/drawing/2014/main" xmlns="" id="{C9F68667-D9AC-40C0-8D53-F1F0845E59AC}"/>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14">
              <a:extLst>
                <a:ext uri="{FF2B5EF4-FFF2-40B4-BE49-F238E27FC236}">
                  <a16:creationId xmlns:a16="http://schemas.microsoft.com/office/drawing/2014/main" xmlns="" id="{58C1A24F-3CEC-4482-B66B-569C003550E1}"/>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15">
              <a:extLst>
                <a:ext uri="{FF2B5EF4-FFF2-40B4-BE49-F238E27FC236}">
                  <a16:creationId xmlns:a16="http://schemas.microsoft.com/office/drawing/2014/main" xmlns="" id="{03E1D9B0-12D4-4B4A-BCC3-FEC0601DA02C}"/>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xmlns="" id="{969C47BD-0549-4A21-807D-6CA057D8E0D6}"/>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xmlns="" id="{CDC15D5E-867C-41A9-8B32-8CB3E046C6D3}"/>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Rounded Rectangle 11">
              <a:extLst>
                <a:ext uri="{FF2B5EF4-FFF2-40B4-BE49-F238E27FC236}">
                  <a16:creationId xmlns:a16="http://schemas.microsoft.com/office/drawing/2014/main" xmlns="" id="{43EB9B0A-DF86-486F-9A17-076DB7415952}"/>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xmlns="" id="{ED79D41E-CF44-4B6E-B764-DCAC88BA21F8}"/>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Rectangle: Rounded Corners 37">
              <a:extLst>
                <a:ext uri="{FF2B5EF4-FFF2-40B4-BE49-F238E27FC236}">
                  <a16:creationId xmlns:a16="http://schemas.microsoft.com/office/drawing/2014/main" xmlns="" id="{0A8EB8D0-7ADB-4098-9F60-C8517C16C303}"/>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xmlns="" id="{EA9D5F1C-FC5B-41E1-800F-812BEFEB55F2}"/>
              </a:ext>
            </a:extLst>
          </p:cNvPr>
          <p:cNvSpPr>
            <a:spLocks noGrp="1"/>
          </p:cNvSpPr>
          <p:nvPr>
            <p:ph type="dt" sz="half" idx="10"/>
          </p:nvPr>
        </p:nvSpPr>
        <p:spPr/>
        <p:txBody>
          <a:bodyPr/>
          <a:lstStyle/>
          <a:p>
            <a:fld id="{B975FE2C-331E-4CBC-AEB1-46B9D1C0FD8E}"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1F738510-1F45-4A00-8B78-6527704338AF}"/>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E7EB07D7-F555-4909-B387-0E60BFBB5083}"/>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xmlns="" id="{6DE1313E-1DAB-47F2-B875-BAB98687F1C8}"/>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518157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OS Regular Landscape Right + Content">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xmlns="" id="{143737CF-1D04-4AFF-A63F-78C02849A339}"/>
              </a:ext>
            </a:extLst>
          </p:cNvPr>
          <p:cNvSpPr>
            <a:spLocks noGrp="1"/>
          </p:cNvSpPr>
          <p:nvPr>
            <p:ph idx="1"/>
          </p:nvPr>
        </p:nvSpPr>
        <p:spPr>
          <a:xfrm>
            <a:off x="431999"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xmlns="" id="{78006700-4FA3-4331-AA56-EA96EFB6F195}"/>
              </a:ext>
            </a:extLst>
          </p:cNvPr>
          <p:cNvGrpSpPr/>
          <p:nvPr userDrawn="1"/>
        </p:nvGrpSpPr>
        <p:grpSpPr>
          <a:xfrm>
            <a:off x="6213826" y="1697530"/>
            <a:ext cx="5978174" cy="4092937"/>
            <a:chOff x="3191496" y="1697530"/>
            <a:chExt cx="5978174" cy="4092937"/>
          </a:xfrm>
        </p:grpSpPr>
        <p:sp>
          <p:nvSpPr>
            <p:cNvPr id="50" name="Freeform: Shape 49">
              <a:extLst>
                <a:ext uri="{FF2B5EF4-FFF2-40B4-BE49-F238E27FC236}">
                  <a16:creationId xmlns:a16="http://schemas.microsoft.com/office/drawing/2014/main" xmlns="" id="{9A3C6790-BC35-4A89-9947-C2EF8B9657CA}"/>
                </a:ext>
              </a:extLst>
            </p:cNvPr>
            <p:cNvSpPr/>
            <p:nvPr/>
          </p:nvSpPr>
          <p:spPr>
            <a:xfrm rot="10800000">
              <a:off x="9051042" y="5697472"/>
              <a:ext cx="118628" cy="92995"/>
            </a:xfrm>
            <a:custGeom>
              <a:avLst/>
              <a:gdLst>
                <a:gd name="connsiteX0" fmla="*/ 103626 w 118628"/>
                <a:gd name="connsiteY0" fmla="*/ 92995 h 92995"/>
                <a:gd name="connsiteX1" fmla="*/ 0 w 118628"/>
                <a:gd name="connsiteY1" fmla="*/ 92995 h 92995"/>
                <a:gd name="connsiteX2" fmla="*/ 0 w 118628"/>
                <a:gd name="connsiteY2" fmla="*/ 0 h 92995"/>
                <a:gd name="connsiteX3" fmla="*/ 103626 w 118628"/>
                <a:gd name="connsiteY3" fmla="*/ 0 h 92995"/>
                <a:gd name="connsiteX4" fmla="*/ 118628 w 118628"/>
                <a:gd name="connsiteY4" fmla="*/ 15002 h 92995"/>
                <a:gd name="connsiteX5" fmla="*/ 118628 w 118628"/>
                <a:gd name="connsiteY5" fmla="*/ 77993 h 92995"/>
                <a:gd name="connsiteX6" fmla="*/ 103626 w 118628"/>
                <a:gd name="connsiteY6" fmla="*/ 92995 h 9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8" h="92995">
                  <a:moveTo>
                    <a:pt x="103626" y="92995"/>
                  </a:moveTo>
                  <a:lnTo>
                    <a:pt x="0" y="92995"/>
                  </a:lnTo>
                  <a:lnTo>
                    <a:pt x="0" y="0"/>
                  </a:lnTo>
                  <a:lnTo>
                    <a:pt x="103626" y="0"/>
                  </a:lnTo>
                  <a:cubicBezTo>
                    <a:pt x="111911" y="0"/>
                    <a:pt x="118628" y="6717"/>
                    <a:pt x="118628" y="15002"/>
                  </a:cubicBezTo>
                  <a:lnTo>
                    <a:pt x="118628" y="77993"/>
                  </a:lnTo>
                  <a:cubicBezTo>
                    <a:pt x="118628" y="86278"/>
                    <a:pt x="111911" y="92995"/>
                    <a:pt x="103626" y="92995"/>
                  </a:cubicBezTo>
                  <a:close/>
                </a:path>
              </a:pathLst>
            </a:cu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ounded Rectangle 20">
              <a:extLst>
                <a:ext uri="{FF2B5EF4-FFF2-40B4-BE49-F238E27FC236}">
                  <a16:creationId xmlns:a16="http://schemas.microsoft.com/office/drawing/2014/main" xmlns="" id="{42DC1330-D018-4F52-B5DB-F47B1700442A}"/>
                </a:ext>
              </a:extLst>
            </p:cNvPr>
            <p:cNvSpPr/>
            <p:nvPr/>
          </p:nvSpPr>
          <p:spPr>
            <a:xfrm rot="10800000">
              <a:off x="8274255"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Freeform: Shape 48">
              <a:extLst>
                <a:ext uri="{FF2B5EF4-FFF2-40B4-BE49-F238E27FC236}">
                  <a16:creationId xmlns:a16="http://schemas.microsoft.com/office/drawing/2014/main" xmlns="" id="{4163E46B-6840-4E6B-A1C8-94584974FF86}"/>
                </a:ext>
              </a:extLst>
            </p:cNvPr>
            <p:cNvSpPr/>
            <p:nvPr userDrawn="1"/>
          </p:nvSpPr>
          <p:spPr>
            <a:xfrm rot="10800000">
              <a:off x="9051043" y="1697530"/>
              <a:ext cx="118627" cy="112528"/>
            </a:xfrm>
            <a:custGeom>
              <a:avLst/>
              <a:gdLst>
                <a:gd name="connsiteX0" fmla="*/ 62362 w 118627"/>
                <a:gd name="connsiteY0" fmla="*/ 112528 h 112528"/>
                <a:gd name="connsiteX1" fmla="*/ 0 w 118627"/>
                <a:gd name="connsiteY1" fmla="*/ 112528 h 112528"/>
                <a:gd name="connsiteX2" fmla="*/ 0 w 118627"/>
                <a:gd name="connsiteY2" fmla="*/ 0 h 112528"/>
                <a:gd name="connsiteX3" fmla="*/ 62363 w 118627"/>
                <a:gd name="connsiteY3" fmla="*/ 0 h 112528"/>
                <a:gd name="connsiteX4" fmla="*/ 118627 w 118627"/>
                <a:gd name="connsiteY4" fmla="*/ 56264 h 112528"/>
                <a:gd name="connsiteX5" fmla="*/ 118626 w 118627"/>
                <a:gd name="connsiteY5" fmla="*/ 56264 h 112528"/>
                <a:gd name="connsiteX6" fmla="*/ 62362 w 118627"/>
                <a:gd name="connsiteY6" fmla="*/ 112528 h 11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627" h="112528">
                  <a:moveTo>
                    <a:pt x="62362" y="112528"/>
                  </a:moveTo>
                  <a:lnTo>
                    <a:pt x="0" y="112528"/>
                  </a:lnTo>
                  <a:lnTo>
                    <a:pt x="0" y="0"/>
                  </a:lnTo>
                  <a:lnTo>
                    <a:pt x="62363" y="0"/>
                  </a:lnTo>
                  <a:cubicBezTo>
                    <a:pt x="93437" y="0"/>
                    <a:pt x="118627" y="25190"/>
                    <a:pt x="118627" y="56264"/>
                  </a:cubicBezTo>
                  <a:lnTo>
                    <a:pt x="118626" y="56264"/>
                  </a:lnTo>
                  <a:cubicBezTo>
                    <a:pt x="118626" y="87338"/>
                    <a:pt x="93436" y="112528"/>
                    <a:pt x="62362" y="112528"/>
                  </a:cubicBezTo>
                  <a:close/>
                </a:path>
              </a:pathLst>
            </a:cu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a16="http://schemas.microsoft.com/office/drawing/2014/main" xmlns="" id="{D6013C2E-A3A7-4886-9C91-5B2E0F836AF2}"/>
                </a:ext>
              </a:extLst>
            </p:cNvPr>
            <p:cNvSpPr/>
            <p:nvPr/>
          </p:nvSpPr>
          <p:spPr>
            <a:xfrm rot="5400000">
              <a:off x="4179125" y="758950"/>
              <a:ext cx="4002915" cy="5978173"/>
            </a:xfrm>
            <a:custGeom>
              <a:avLst/>
              <a:gdLst>
                <a:gd name="connsiteX0" fmla="*/ 0 w 4002915"/>
                <a:gd name="connsiteY0" fmla="*/ 5459275 h 5978173"/>
                <a:gd name="connsiteX1" fmla="*/ 0 w 4002915"/>
                <a:gd name="connsiteY1" fmla="*/ 0 h 5978173"/>
                <a:gd name="connsiteX2" fmla="*/ 4002915 w 4002915"/>
                <a:gd name="connsiteY2" fmla="*/ 0 h 5978173"/>
                <a:gd name="connsiteX3" fmla="*/ 4002915 w 4002915"/>
                <a:gd name="connsiteY3" fmla="*/ 5459275 h 5978173"/>
                <a:gd name="connsiteX4" fmla="*/ 3484017 w 4002915"/>
                <a:gd name="connsiteY4" fmla="*/ 5978173 h 5978173"/>
                <a:gd name="connsiteX5" fmla="*/ 518898 w 4002915"/>
                <a:gd name="connsiteY5" fmla="*/ 5978173 h 5978173"/>
                <a:gd name="connsiteX6" fmla="*/ 0 w 4002915"/>
                <a:gd name="connsiteY6" fmla="*/ 5459275 h 597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2915" h="5978173">
                  <a:moveTo>
                    <a:pt x="0" y="5459275"/>
                  </a:moveTo>
                  <a:lnTo>
                    <a:pt x="0" y="0"/>
                  </a:lnTo>
                  <a:lnTo>
                    <a:pt x="4002915" y="0"/>
                  </a:lnTo>
                  <a:lnTo>
                    <a:pt x="4002915" y="5459275"/>
                  </a:lnTo>
                  <a:cubicBezTo>
                    <a:pt x="4002915" y="5745854"/>
                    <a:pt x="3770596" y="5978173"/>
                    <a:pt x="3484017" y="5978173"/>
                  </a:cubicBezTo>
                  <a:lnTo>
                    <a:pt x="518898" y="5978173"/>
                  </a:lnTo>
                  <a:cubicBezTo>
                    <a:pt x="232319" y="5978173"/>
                    <a:pt x="0" y="5745854"/>
                    <a:pt x="0" y="5459275"/>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5" name="Freeform: Shape 44">
              <a:extLst>
                <a:ext uri="{FF2B5EF4-FFF2-40B4-BE49-F238E27FC236}">
                  <a16:creationId xmlns:a16="http://schemas.microsoft.com/office/drawing/2014/main" xmlns="" id="{1A2B7517-969D-4FAB-9D01-26895AD12B9E}"/>
                </a:ext>
              </a:extLst>
            </p:cNvPr>
            <p:cNvSpPr/>
            <p:nvPr/>
          </p:nvSpPr>
          <p:spPr>
            <a:xfrm rot="5400000">
              <a:off x="4327381" y="806122"/>
              <a:ext cx="3800746" cy="5883831"/>
            </a:xfrm>
            <a:custGeom>
              <a:avLst/>
              <a:gdLst>
                <a:gd name="connsiteX0" fmla="*/ 0 w 3800746"/>
                <a:gd name="connsiteY0" fmla="*/ 5478747 h 5883831"/>
                <a:gd name="connsiteX1" fmla="*/ 0 w 3800746"/>
                <a:gd name="connsiteY1" fmla="*/ 0 h 5883831"/>
                <a:gd name="connsiteX2" fmla="*/ 3800746 w 3800746"/>
                <a:gd name="connsiteY2" fmla="*/ 0 h 5883831"/>
                <a:gd name="connsiteX3" fmla="*/ 3800746 w 3800746"/>
                <a:gd name="connsiteY3" fmla="*/ 5478747 h 5883831"/>
                <a:gd name="connsiteX4" fmla="*/ 3395662 w 3800746"/>
                <a:gd name="connsiteY4" fmla="*/ 5883831 h 5883831"/>
                <a:gd name="connsiteX5" fmla="*/ 405084 w 3800746"/>
                <a:gd name="connsiteY5" fmla="*/ 5883831 h 5883831"/>
                <a:gd name="connsiteX6" fmla="*/ 0 w 3800746"/>
                <a:gd name="connsiteY6" fmla="*/ 5478747 h 58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746" h="5883831">
                  <a:moveTo>
                    <a:pt x="0" y="5478747"/>
                  </a:moveTo>
                  <a:lnTo>
                    <a:pt x="0" y="0"/>
                  </a:lnTo>
                  <a:lnTo>
                    <a:pt x="3800746" y="0"/>
                  </a:lnTo>
                  <a:lnTo>
                    <a:pt x="3800746" y="5478747"/>
                  </a:lnTo>
                  <a:cubicBezTo>
                    <a:pt x="3800746" y="5702469"/>
                    <a:pt x="3619384" y="5883831"/>
                    <a:pt x="3395662" y="5883831"/>
                  </a:cubicBezTo>
                  <a:lnTo>
                    <a:pt x="405084" y="5883831"/>
                  </a:lnTo>
                  <a:cubicBezTo>
                    <a:pt x="181362" y="5883831"/>
                    <a:pt x="0" y="5702469"/>
                    <a:pt x="0" y="5478747"/>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7" name="Oval 36">
              <a:extLst>
                <a:ext uri="{FF2B5EF4-FFF2-40B4-BE49-F238E27FC236}">
                  <a16:creationId xmlns:a16="http://schemas.microsoft.com/office/drawing/2014/main" xmlns="" id="{5AD1578E-7E11-4574-8D63-0DF0710D7736}"/>
                </a:ext>
              </a:extLst>
            </p:cNvPr>
            <p:cNvSpPr/>
            <p:nvPr/>
          </p:nvSpPr>
          <p:spPr>
            <a:xfrm rot="13500000">
              <a:off x="3384047" y="3421144"/>
              <a:ext cx="653787" cy="653788"/>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Freeform: Shape 43">
              <a:extLst>
                <a:ext uri="{FF2B5EF4-FFF2-40B4-BE49-F238E27FC236}">
                  <a16:creationId xmlns:a16="http://schemas.microsoft.com/office/drawing/2014/main" xmlns="" id="{EDD0C96D-5355-4ABC-82F8-940C7CD2972C}"/>
                </a:ext>
              </a:extLst>
            </p:cNvPr>
            <p:cNvSpPr/>
            <p:nvPr/>
          </p:nvSpPr>
          <p:spPr>
            <a:xfrm rot="5400000">
              <a:off x="4880871" y="1236075"/>
              <a:ext cx="3553684" cy="5023913"/>
            </a:xfrm>
            <a:custGeom>
              <a:avLst/>
              <a:gdLst>
                <a:gd name="connsiteX0" fmla="*/ 0 w 3553684"/>
                <a:gd name="connsiteY0" fmla="*/ 4971461 h 5023913"/>
                <a:gd name="connsiteX1" fmla="*/ 0 w 3553684"/>
                <a:gd name="connsiteY1" fmla="*/ 0 h 5023913"/>
                <a:gd name="connsiteX2" fmla="*/ 3553684 w 3553684"/>
                <a:gd name="connsiteY2" fmla="*/ 0 h 5023913"/>
                <a:gd name="connsiteX3" fmla="*/ 3553684 w 3553684"/>
                <a:gd name="connsiteY3" fmla="*/ 4971461 h 5023913"/>
                <a:gd name="connsiteX4" fmla="*/ 3501232 w 3553684"/>
                <a:gd name="connsiteY4" fmla="*/ 5023913 h 5023913"/>
                <a:gd name="connsiteX5" fmla="*/ 52452 w 3553684"/>
                <a:gd name="connsiteY5" fmla="*/ 5023913 h 5023913"/>
                <a:gd name="connsiteX6" fmla="*/ 0 w 3553684"/>
                <a:gd name="connsiteY6" fmla="*/ 4971461 h 50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684" h="5023913">
                  <a:moveTo>
                    <a:pt x="0" y="4971461"/>
                  </a:moveTo>
                  <a:lnTo>
                    <a:pt x="0" y="0"/>
                  </a:lnTo>
                  <a:lnTo>
                    <a:pt x="3553684" y="0"/>
                  </a:lnTo>
                  <a:lnTo>
                    <a:pt x="3553684" y="4971461"/>
                  </a:lnTo>
                  <a:cubicBezTo>
                    <a:pt x="3553684" y="5000429"/>
                    <a:pt x="3530200" y="5023913"/>
                    <a:pt x="3501232" y="5023913"/>
                  </a:cubicBezTo>
                  <a:lnTo>
                    <a:pt x="52452" y="5023913"/>
                  </a:lnTo>
                  <a:cubicBezTo>
                    <a:pt x="23484" y="5023913"/>
                    <a:pt x="0" y="5000429"/>
                    <a:pt x="0" y="4971461"/>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3" name="Date Placeholder 2">
            <a:extLst>
              <a:ext uri="{FF2B5EF4-FFF2-40B4-BE49-F238E27FC236}">
                <a16:creationId xmlns:a16="http://schemas.microsoft.com/office/drawing/2014/main" xmlns="" id="{523458B4-7CD3-41D1-89D8-161C10705BF5}"/>
              </a:ext>
            </a:extLst>
          </p:cNvPr>
          <p:cNvSpPr>
            <a:spLocks noGrp="1"/>
          </p:cNvSpPr>
          <p:nvPr>
            <p:ph type="dt" sz="half" idx="10"/>
          </p:nvPr>
        </p:nvSpPr>
        <p:spPr/>
        <p:txBody>
          <a:bodyPr/>
          <a:lstStyle/>
          <a:p>
            <a:fld id="{801D2A43-C01E-40A0-9E74-B771E5222658}"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D6930162-A885-4739-924D-997C1DC38817}"/>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32B0EEB5-F279-4405-BF61-7478C069297C}"/>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xmlns="" id="{42D2E097-4FC5-4523-BF3B-8DA860F4E172}"/>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2233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OS Regular Landscape Left + Content">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xmlns="" id="{143737CF-1D04-4AFF-A63F-78C02849A339}"/>
              </a:ext>
            </a:extLst>
          </p:cNvPr>
          <p:cNvSpPr>
            <a:spLocks noGrp="1"/>
          </p:cNvSpPr>
          <p:nvPr>
            <p:ph idx="1"/>
          </p:nvPr>
        </p:nvSpPr>
        <p:spPr>
          <a:xfrm>
            <a:off x="7091997" y="1152000"/>
            <a:ext cx="4680000" cy="496799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ounded Rectangle 17">
            <a:extLst>
              <a:ext uri="{FF2B5EF4-FFF2-40B4-BE49-F238E27FC236}">
                <a16:creationId xmlns:a16="http://schemas.microsoft.com/office/drawing/2014/main" xmlns="" id="{1858EC36-F81D-4A47-A43F-47BB2A1875B5}"/>
              </a:ext>
            </a:extLst>
          </p:cNvPr>
          <p:cNvSpPr/>
          <p:nvPr/>
        </p:nvSpPr>
        <p:spPr>
          <a:xfrm rot="10800000">
            <a:off x="3530219" y="5697472"/>
            <a:ext cx="592358" cy="9299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ounded Rectangle 20">
            <a:extLst>
              <a:ext uri="{FF2B5EF4-FFF2-40B4-BE49-F238E27FC236}">
                <a16:creationId xmlns:a16="http://schemas.microsoft.com/office/drawing/2014/main" xmlns="" id="{2574301A-6896-4744-823A-C57D533648A5}"/>
              </a:ext>
            </a:extLst>
          </p:cNvPr>
          <p:cNvSpPr/>
          <p:nvPr/>
        </p:nvSpPr>
        <p:spPr>
          <a:xfrm rot="10800000">
            <a:off x="2753432" y="1704412"/>
            <a:ext cx="649400" cy="10564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ounded Rectangle 3">
            <a:extLst>
              <a:ext uri="{FF2B5EF4-FFF2-40B4-BE49-F238E27FC236}">
                <a16:creationId xmlns:a16="http://schemas.microsoft.com/office/drawing/2014/main" xmlns="" id="{8B4733FC-3AA7-460A-AB25-9D0379506BA6}"/>
              </a:ext>
            </a:extLst>
          </p:cNvPr>
          <p:cNvSpPr/>
          <p:nvPr/>
        </p:nvSpPr>
        <p:spPr>
          <a:xfrm rot="10800000">
            <a:off x="4507281" y="1697531"/>
            <a:ext cx="334996" cy="78279"/>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ounded Rectangle 4">
            <a:extLst>
              <a:ext uri="{FF2B5EF4-FFF2-40B4-BE49-F238E27FC236}">
                <a16:creationId xmlns:a16="http://schemas.microsoft.com/office/drawing/2014/main" xmlns="" id="{153F0553-DB6D-490F-9F42-FF3537EC9AB3}"/>
              </a:ext>
            </a:extLst>
          </p:cNvPr>
          <p:cNvSpPr/>
          <p:nvPr/>
        </p:nvSpPr>
        <p:spPr>
          <a:xfrm rot="10800000">
            <a:off x="3530221" y="1697531"/>
            <a:ext cx="597443" cy="112527"/>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Freeform: Shape 47">
            <a:extLst>
              <a:ext uri="{FF2B5EF4-FFF2-40B4-BE49-F238E27FC236}">
                <a16:creationId xmlns:a16="http://schemas.microsoft.com/office/drawing/2014/main" xmlns="" id="{F96F19EB-6812-4992-86A1-6C6B9CF4B561}"/>
              </a:ext>
            </a:extLst>
          </p:cNvPr>
          <p:cNvSpPr/>
          <p:nvPr/>
        </p:nvSpPr>
        <p:spPr>
          <a:xfrm rot="5400000">
            <a:off x="925179" y="796000"/>
            <a:ext cx="4002915" cy="5904073"/>
          </a:xfrm>
          <a:custGeom>
            <a:avLst/>
            <a:gdLst>
              <a:gd name="connsiteX0" fmla="*/ 0 w 4002915"/>
              <a:gd name="connsiteY0" fmla="*/ 5904073 h 5904073"/>
              <a:gd name="connsiteX1" fmla="*/ 0 w 4002915"/>
              <a:gd name="connsiteY1" fmla="*/ 518898 h 5904073"/>
              <a:gd name="connsiteX2" fmla="*/ 518898 w 4002915"/>
              <a:gd name="connsiteY2" fmla="*/ 0 h 5904073"/>
              <a:gd name="connsiteX3" fmla="*/ 3484017 w 4002915"/>
              <a:gd name="connsiteY3" fmla="*/ 0 h 5904073"/>
              <a:gd name="connsiteX4" fmla="*/ 4002915 w 4002915"/>
              <a:gd name="connsiteY4" fmla="*/ 518898 h 5904073"/>
              <a:gd name="connsiteX5" fmla="*/ 4002915 w 4002915"/>
              <a:gd name="connsiteY5" fmla="*/ 5904073 h 590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2915" h="5904073">
                <a:moveTo>
                  <a:pt x="0" y="5904073"/>
                </a:moveTo>
                <a:lnTo>
                  <a:pt x="0" y="518898"/>
                </a:lnTo>
                <a:cubicBezTo>
                  <a:pt x="0" y="232319"/>
                  <a:pt x="232319" y="0"/>
                  <a:pt x="518898" y="0"/>
                </a:cubicBezTo>
                <a:lnTo>
                  <a:pt x="3484017" y="0"/>
                </a:lnTo>
                <a:cubicBezTo>
                  <a:pt x="3770596" y="0"/>
                  <a:pt x="4002915" y="232319"/>
                  <a:pt x="4002915" y="518898"/>
                </a:cubicBezTo>
                <a:lnTo>
                  <a:pt x="4002915" y="5904073"/>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47" name="Freeform: Shape 46">
            <a:extLst>
              <a:ext uri="{FF2B5EF4-FFF2-40B4-BE49-F238E27FC236}">
                <a16:creationId xmlns:a16="http://schemas.microsoft.com/office/drawing/2014/main" xmlns="" id="{BC7E68F8-7721-497B-9BAC-A87F0BB1A2E6}"/>
              </a:ext>
            </a:extLst>
          </p:cNvPr>
          <p:cNvSpPr/>
          <p:nvPr/>
        </p:nvSpPr>
        <p:spPr>
          <a:xfrm rot="5400000">
            <a:off x="982459" y="839805"/>
            <a:ext cx="3800746" cy="5816464"/>
          </a:xfrm>
          <a:custGeom>
            <a:avLst/>
            <a:gdLst>
              <a:gd name="connsiteX0" fmla="*/ 0 w 3800746"/>
              <a:gd name="connsiteY0" fmla="*/ 5816464 h 5816464"/>
              <a:gd name="connsiteX1" fmla="*/ 0 w 3800746"/>
              <a:gd name="connsiteY1" fmla="*/ 405084 h 5816464"/>
              <a:gd name="connsiteX2" fmla="*/ 405084 w 3800746"/>
              <a:gd name="connsiteY2" fmla="*/ 0 h 5816464"/>
              <a:gd name="connsiteX3" fmla="*/ 3395662 w 3800746"/>
              <a:gd name="connsiteY3" fmla="*/ 0 h 5816464"/>
              <a:gd name="connsiteX4" fmla="*/ 3800746 w 3800746"/>
              <a:gd name="connsiteY4" fmla="*/ 405084 h 5816464"/>
              <a:gd name="connsiteX5" fmla="*/ 3800746 w 3800746"/>
              <a:gd name="connsiteY5" fmla="*/ 5816464 h 581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746" h="5816464">
                <a:moveTo>
                  <a:pt x="0" y="5816464"/>
                </a:moveTo>
                <a:lnTo>
                  <a:pt x="0" y="405084"/>
                </a:lnTo>
                <a:cubicBezTo>
                  <a:pt x="0" y="181362"/>
                  <a:pt x="181362" y="0"/>
                  <a:pt x="405084" y="0"/>
                </a:cubicBezTo>
                <a:lnTo>
                  <a:pt x="3395662" y="0"/>
                </a:lnTo>
                <a:cubicBezTo>
                  <a:pt x="3619384" y="0"/>
                  <a:pt x="3800746" y="181362"/>
                  <a:pt x="3800746" y="405084"/>
                </a:cubicBezTo>
                <a:lnTo>
                  <a:pt x="3800746" y="581646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xmlns="" id="{FCC448F0-DA83-4D06-96A5-F8C5F9C239AD}"/>
              </a:ext>
            </a:extLst>
          </p:cNvPr>
          <p:cNvSpPr/>
          <p:nvPr/>
        </p:nvSpPr>
        <p:spPr>
          <a:xfrm rot="5400000">
            <a:off x="5287738" y="3047639"/>
            <a:ext cx="122310" cy="124769"/>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Oval 28">
            <a:extLst>
              <a:ext uri="{FF2B5EF4-FFF2-40B4-BE49-F238E27FC236}">
                <a16:creationId xmlns:a16="http://schemas.microsoft.com/office/drawing/2014/main" xmlns="" id="{829171F9-8863-4813-8322-94412F83095D}"/>
              </a:ext>
            </a:extLst>
          </p:cNvPr>
          <p:cNvSpPr/>
          <p:nvPr/>
        </p:nvSpPr>
        <p:spPr>
          <a:xfrm rot="5400000">
            <a:off x="5564667" y="3710064"/>
            <a:ext cx="75946" cy="75946"/>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Rounded Rectangle 11">
            <a:extLst>
              <a:ext uri="{FF2B5EF4-FFF2-40B4-BE49-F238E27FC236}">
                <a16:creationId xmlns:a16="http://schemas.microsoft.com/office/drawing/2014/main" xmlns="" id="{5D7F909D-91CF-40AD-AB30-CE9311CC721C}"/>
              </a:ext>
            </a:extLst>
          </p:cNvPr>
          <p:cNvSpPr/>
          <p:nvPr/>
        </p:nvSpPr>
        <p:spPr>
          <a:xfrm rot="5400000">
            <a:off x="5013012" y="3721299"/>
            <a:ext cx="676788" cy="53465"/>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Freeform: Shape 42">
            <a:extLst>
              <a:ext uri="{FF2B5EF4-FFF2-40B4-BE49-F238E27FC236}">
                <a16:creationId xmlns:a16="http://schemas.microsoft.com/office/drawing/2014/main" xmlns="" id="{396589F2-A34D-45E7-8D51-9DA9143B079E}"/>
              </a:ext>
            </a:extLst>
          </p:cNvPr>
          <p:cNvSpPr/>
          <p:nvPr/>
        </p:nvSpPr>
        <p:spPr>
          <a:xfrm rot="5400000">
            <a:off x="663036" y="1282753"/>
            <a:ext cx="3553684" cy="4930556"/>
          </a:xfrm>
          <a:custGeom>
            <a:avLst/>
            <a:gdLst>
              <a:gd name="connsiteX0" fmla="*/ 0 w 3553684"/>
              <a:gd name="connsiteY0" fmla="*/ 4930556 h 4930556"/>
              <a:gd name="connsiteX1" fmla="*/ 0 w 3553684"/>
              <a:gd name="connsiteY1" fmla="*/ 52452 h 4930556"/>
              <a:gd name="connsiteX2" fmla="*/ 52452 w 3553684"/>
              <a:gd name="connsiteY2" fmla="*/ 0 h 4930556"/>
              <a:gd name="connsiteX3" fmla="*/ 3501232 w 3553684"/>
              <a:gd name="connsiteY3" fmla="*/ 0 h 4930556"/>
              <a:gd name="connsiteX4" fmla="*/ 3553684 w 3553684"/>
              <a:gd name="connsiteY4" fmla="*/ 52452 h 4930556"/>
              <a:gd name="connsiteX5" fmla="*/ 3553684 w 3553684"/>
              <a:gd name="connsiteY5" fmla="*/ 4930556 h 493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684" h="4930556">
                <a:moveTo>
                  <a:pt x="0" y="4930556"/>
                </a:moveTo>
                <a:lnTo>
                  <a:pt x="0" y="52452"/>
                </a:lnTo>
                <a:cubicBezTo>
                  <a:pt x="0" y="23484"/>
                  <a:pt x="23484" y="0"/>
                  <a:pt x="52452" y="0"/>
                </a:cubicBezTo>
                <a:lnTo>
                  <a:pt x="3501232" y="0"/>
                </a:lnTo>
                <a:cubicBezTo>
                  <a:pt x="3530200" y="0"/>
                  <a:pt x="3553684" y="23484"/>
                  <a:pt x="3553684" y="52452"/>
                </a:cubicBezTo>
                <a:lnTo>
                  <a:pt x="3553684" y="4930556"/>
                </a:ln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3" name="Title 2">
            <a:extLst>
              <a:ext uri="{FF2B5EF4-FFF2-40B4-BE49-F238E27FC236}">
                <a16:creationId xmlns:a16="http://schemas.microsoft.com/office/drawing/2014/main" xmlns="" id="{0990AE15-D907-443A-BA9E-4AC43A17EEFD}"/>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D1E7DA2C-796F-4597-AB30-A71962C3F616}"/>
              </a:ext>
            </a:extLst>
          </p:cNvPr>
          <p:cNvSpPr>
            <a:spLocks noGrp="1"/>
          </p:cNvSpPr>
          <p:nvPr>
            <p:ph type="dt" sz="half" idx="10"/>
          </p:nvPr>
        </p:nvSpPr>
        <p:spPr/>
        <p:txBody>
          <a:bodyPr/>
          <a:lstStyle/>
          <a:p>
            <a:fld id="{63DCF75A-E1D3-4C6C-95C8-2E087893C7EF}"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480A4433-A632-496A-A0C5-165B12579D41}"/>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6549C7D9-4A8D-406A-A4D5-E36A930A698B}"/>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123125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OS Regular Left">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xmlns="" id="{204C01CC-AA16-4812-B3F5-7B3715E5FAC3}"/>
              </a:ext>
            </a:extLst>
          </p:cNvPr>
          <p:cNvGrpSpPr>
            <a:grpSpLocks noChangeAspect="1"/>
          </p:cNvGrpSpPr>
          <p:nvPr userDrawn="1"/>
        </p:nvGrpSpPr>
        <p:grpSpPr>
          <a:xfrm>
            <a:off x="431999" y="1009125"/>
            <a:ext cx="2628000" cy="5270207"/>
            <a:chOff x="4582260" y="530932"/>
            <a:chExt cx="2785005" cy="5585066"/>
          </a:xfrm>
        </p:grpSpPr>
        <p:sp>
          <p:nvSpPr>
            <p:cNvPr id="74" name="Rounded Rectangle 17">
              <a:extLst>
                <a:ext uri="{FF2B5EF4-FFF2-40B4-BE49-F238E27FC236}">
                  <a16:creationId xmlns:a16="http://schemas.microsoft.com/office/drawing/2014/main" xmlns="" id="{785CAB86-5D6F-407E-9049-0CCA9351D94D}"/>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5" name="Rounded Rectangle 20">
              <a:extLst>
                <a:ext uri="{FF2B5EF4-FFF2-40B4-BE49-F238E27FC236}">
                  <a16:creationId xmlns:a16="http://schemas.microsoft.com/office/drawing/2014/main" xmlns="" id="{2711996A-5243-4D57-B3C6-54035EE88516}"/>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Rounded Rectangle 3">
              <a:extLst>
                <a:ext uri="{FF2B5EF4-FFF2-40B4-BE49-F238E27FC236}">
                  <a16:creationId xmlns:a16="http://schemas.microsoft.com/office/drawing/2014/main" xmlns="" id="{76B55100-D6C4-43AE-ABEB-356AA440DCD3}"/>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Rounded Rectangle 4">
              <a:extLst>
                <a:ext uri="{FF2B5EF4-FFF2-40B4-BE49-F238E27FC236}">
                  <a16:creationId xmlns:a16="http://schemas.microsoft.com/office/drawing/2014/main" xmlns="" id="{498278D1-B145-4454-9DEE-A48593DE68F7}"/>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8" name="Rounded Rectangle 14">
              <a:extLst>
                <a:ext uri="{FF2B5EF4-FFF2-40B4-BE49-F238E27FC236}">
                  <a16:creationId xmlns:a16="http://schemas.microsoft.com/office/drawing/2014/main" xmlns="" id="{84880221-8068-46EC-AF27-B9DDB1681887}"/>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9" name="Rounded Rectangle 15">
              <a:extLst>
                <a:ext uri="{FF2B5EF4-FFF2-40B4-BE49-F238E27FC236}">
                  <a16:creationId xmlns:a16="http://schemas.microsoft.com/office/drawing/2014/main" xmlns="" id="{85FD127F-6250-4B5A-95B0-A49F57F0EF94}"/>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xmlns="" id="{EFC163B3-37DA-40CE-B9F7-1329B1F887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1" name="Oval 80">
              <a:extLst>
                <a:ext uri="{FF2B5EF4-FFF2-40B4-BE49-F238E27FC236}">
                  <a16:creationId xmlns:a16="http://schemas.microsoft.com/office/drawing/2014/main" xmlns="" id="{F5E05BE5-131F-4F72-8DAF-2F8F8B9EFC28}"/>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2" name="Rounded Rectangle 11">
              <a:extLst>
                <a:ext uri="{FF2B5EF4-FFF2-40B4-BE49-F238E27FC236}">
                  <a16:creationId xmlns:a16="http://schemas.microsoft.com/office/drawing/2014/main" xmlns="" id="{656FABE4-FF99-4BC2-B806-FD016262C5E5}"/>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Oval 82">
              <a:extLst>
                <a:ext uri="{FF2B5EF4-FFF2-40B4-BE49-F238E27FC236}">
                  <a16:creationId xmlns:a16="http://schemas.microsoft.com/office/drawing/2014/main" xmlns="" id="{9AFB8AB0-BBF1-4638-A2FC-004F5A3090EF}"/>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4" name="Rectangle: Rounded Corners 83">
              <a:extLst>
                <a:ext uri="{FF2B5EF4-FFF2-40B4-BE49-F238E27FC236}">
                  <a16:creationId xmlns:a16="http://schemas.microsoft.com/office/drawing/2014/main" xmlns="" id="{3836A8AB-2352-4C40-B164-7660B974581A}"/>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xmlns="" id="{73908A71-1107-4776-9770-D833F0B534C5}"/>
              </a:ext>
            </a:extLst>
          </p:cNvPr>
          <p:cNvSpPr>
            <a:spLocks noGrp="1"/>
          </p:cNvSpPr>
          <p:nvPr>
            <p:ph type="dt" sz="half" idx="10"/>
          </p:nvPr>
        </p:nvSpPr>
        <p:spPr/>
        <p:txBody>
          <a:bodyPr/>
          <a:lstStyle/>
          <a:p>
            <a:fld id="{93072377-97C2-40AB-86E7-554D3CACAD8B}"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29E5CB07-7653-4FD9-889B-E5CFB9853C16}"/>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C96518FC-F50E-4483-AE04-465DAF7A275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xmlns="" id="{22649AB0-06F8-4168-9E73-F93CA65C3323}"/>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552667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OS Regular Middle">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xmlns="" id="{9527E132-2CFE-4389-B103-E1865A2CEC4A}"/>
              </a:ext>
            </a:extLst>
          </p:cNvPr>
          <p:cNvGrpSpPr>
            <a:grpSpLocks noChangeAspect="1"/>
          </p:cNvGrpSpPr>
          <p:nvPr userDrawn="1"/>
        </p:nvGrpSpPr>
        <p:grpSpPr>
          <a:xfrm>
            <a:off x="4782000" y="1009125"/>
            <a:ext cx="2628000" cy="5270207"/>
            <a:chOff x="4582260" y="530932"/>
            <a:chExt cx="2785005" cy="5585066"/>
          </a:xfrm>
        </p:grpSpPr>
        <p:sp>
          <p:nvSpPr>
            <p:cNvPr id="62" name="Rounded Rectangle 17">
              <a:extLst>
                <a:ext uri="{FF2B5EF4-FFF2-40B4-BE49-F238E27FC236}">
                  <a16:creationId xmlns:a16="http://schemas.microsoft.com/office/drawing/2014/main" xmlns="" id="{F8196A97-9D54-4903-8A00-4777666A3E6B}"/>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3" name="Rounded Rectangle 20">
              <a:extLst>
                <a:ext uri="{FF2B5EF4-FFF2-40B4-BE49-F238E27FC236}">
                  <a16:creationId xmlns:a16="http://schemas.microsoft.com/office/drawing/2014/main" xmlns="" id="{050B42B9-BEE7-4315-BE94-837D81A55729}"/>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4" name="Rounded Rectangle 3">
              <a:extLst>
                <a:ext uri="{FF2B5EF4-FFF2-40B4-BE49-F238E27FC236}">
                  <a16:creationId xmlns:a16="http://schemas.microsoft.com/office/drawing/2014/main" xmlns="" id="{295C19A2-D0DA-4A17-B599-A42FCB7F8D3F}"/>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5" name="Rounded Rectangle 4">
              <a:extLst>
                <a:ext uri="{FF2B5EF4-FFF2-40B4-BE49-F238E27FC236}">
                  <a16:creationId xmlns:a16="http://schemas.microsoft.com/office/drawing/2014/main" xmlns="" id="{59F63E7E-B888-41E8-A609-C705EEDA9839}"/>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6" name="Rounded Rectangle 14">
              <a:extLst>
                <a:ext uri="{FF2B5EF4-FFF2-40B4-BE49-F238E27FC236}">
                  <a16:creationId xmlns:a16="http://schemas.microsoft.com/office/drawing/2014/main" xmlns="" id="{7E5D33F0-1DAF-4486-84A5-53B881EE1ADC}"/>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7" name="Rounded Rectangle 15">
              <a:extLst>
                <a:ext uri="{FF2B5EF4-FFF2-40B4-BE49-F238E27FC236}">
                  <a16:creationId xmlns:a16="http://schemas.microsoft.com/office/drawing/2014/main" xmlns="" id="{C0C4D3FC-DF5F-4799-B58D-20A86286488E}"/>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8" name="Oval 67">
              <a:extLst>
                <a:ext uri="{FF2B5EF4-FFF2-40B4-BE49-F238E27FC236}">
                  <a16:creationId xmlns:a16="http://schemas.microsoft.com/office/drawing/2014/main" xmlns="" id="{60E0396E-27C9-4274-8567-FC83EA2AACBD}"/>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9" name="Oval 68">
              <a:extLst>
                <a:ext uri="{FF2B5EF4-FFF2-40B4-BE49-F238E27FC236}">
                  <a16:creationId xmlns:a16="http://schemas.microsoft.com/office/drawing/2014/main" xmlns="" id="{658C262E-A9BA-404E-9262-047898F30077}"/>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0" name="Rounded Rectangle 11">
              <a:extLst>
                <a:ext uri="{FF2B5EF4-FFF2-40B4-BE49-F238E27FC236}">
                  <a16:creationId xmlns:a16="http://schemas.microsoft.com/office/drawing/2014/main" xmlns="" id="{32DD7020-729D-4F5B-AB61-EA8984D79F81}"/>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1" name="Oval 70">
              <a:extLst>
                <a:ext uri="{FF2B5EF4-FFF2-40B4-BE49-F238E27FC236}">
                  <a16:creationId xmlns:a16="http://schemas.microsoft.com/office/drawing/2014/main" xmlns="" id="{4B42A47E-25F3-4395-B66E-33EFC4E11FB4}"/>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Rounded Corners 71">
              <a:extLst>
                <a:ext uri="{FF2B5EF4-FFF2-40B4-BE49-F238E27FC236}">
                  <a16:creationId xmlns:a16="http://schemas.microsoft.com/office/drawing/2014/main" xmlns="" id="{92F124EB-3D0F-4131-9CC4-05F634D91EFF}"/>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xmlns="" id="{27D99CA9-8703-4BFF-9789-D189587E9A02}"/>
              </a:ext>
            </a:extLst>
          </p:cNvPr>
          <p:cNvSpPr>
            <a:spLocks noGrp="1"/>
          </p:cNvSpPr>
          <p:nvPr>
            <p:ph type="dt" sz="half" idx="10"/>
          </p:nvPr>
        </p:nvSpPr>
        <p:spPr/>
        <p:txBody>
          <a:bodyPr/>
          <a:lstStyle/>
          <a:p>
            <a:fld id="{0A7E8130-C20D-40EC-B23D-C6E05F08E290}"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B1737C1E-B265-4DCE-A961-4C45BE97C35C}"/>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774B282D-F682-493E-B5B3-5084B9468869}"/>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xmlns="" id="{15438AA3-D3D6-4BB4-9896-5BA93ECB68A0}"/>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186067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OS Regular Middle (Zoomed Top)">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D39A6AFF-3988-4D0D-B29D-5E046D3A1E54}"/>
              </a:ext>
            </a:extLst>
          </p:cNvPr>
          <p:cNvGrpSpPr/>
          <p:nvPr userDrawn="1"/>
        </p:nvGrpSpPr>
        <p:grpSpPr>
          <a:xfrm>
            <a:off x="3749146" y="983725"/>
            <a:ext cx="4693709" cy="5429863"/>
            <a:chOff x="215900" y="983725"/>
            <a:chExt cx="4693709" cy="5429863"/>
          </a:xfrm>
        </p:grpSpPr>
        <p:grpSp>
          <p:nvGrpSpPr>
            <p:cNvPr id="16" name="Group 15">
              <a:extLst>
                <a:ext uri="{FF2B5EF4-FFF2-40B4-BE49-F238E27FC236}">
                  <a16:creationId xmlns:a16="http://schemas.microsoft.com/office/drawing/2014/main" xmlns="" id="{EBC8829C-8C4C-45B4-AA66-B96A16090C36}"/>
                </a:ext>
              </a:extLst>
            </p:cNvPr>
            <p:cNvGrpSpPr/>
            <p:nvPr userDrawn="1"/>
          </p:nvGrpSpPr>
          <p:grpSpPr>
            <a:xfrm>
              <a:off x="431998" y="983725"/>
              <a:ext cx="4320000" cy="5404163"/>
              <a:chOff x="431998" y="1009125"/>
              <a:chExt cx="4320000" cy="5404163"/>
            </a:xfrm>
          </p:grpSpPr>
          <p:sp>
            <p:nvSpPr>
              <p:cNvPr id="18" name="Freeform: Shape 17">
                <a:extLst>
                  <a:ext uri="{FF2B5EF4-FFF2-40B4-BE49-F238E27FC236}">
                    <a16:creationId xmlns:a16="http://schemas.microsoft.com/office/drawing/2014/main" xmlns="" id="{7B5667D6-2836-4B31-9514-3EED1CE11CC5}"/>
                  </a:ext>
                </a:extLst>
              </p:cNvPr>
              <p:cNvSpPr/>
              <p:nvPr/>
            </p:nvSpPr>
            <p:spPr>
              <a:xfrm>
                <a:off x="483768" y="1009125"/>
                <a:ext cx="4224983" cy="5404163"/>
              </a:xfrm>
              <a:custGeom>
                <a:avLst/>
                <a:gdLst>
                  <a:gd name="connsiteX0" fmla="*/ 547685 w 4224983"/>
                  <a:gd name="connsiteY0" fmla="*/ 0 h 5404163"/>
                  <a:gd name="connsiteX1" fmla="*/ 3677298 w 4224983"/>
                  <a:gd name="connsiteY1" fmla="*/ 0 h 5404163"/>
                  <a:gd name="connsiteX2" fmla="*/ 4224983 w 4224983"/>
                  <a:gd name="connsiteY2" fmla="*/ 547685 h 5404163"/>
                  <a:gd name="connsiteX3" fmla="*/ 4224983 w 4224983"/>
                  <a:gd name="connsiteY3" fmla="*/ 5404163 h 5404163"/>
                  <a:gd name="connsiteX4" fmla="*/ 0 w 4224983"/>
                  <a:gd name="connsiteY4" fmla="*/ 5404163 h 5404163"/>
                  <a:gd name="connsiteX5" fmla="*/ 0 w 4224983"/>
                  <a:gd name="connsiteY5" fmla="*/ 547685 h 5404163"/>
                  <a:gd name="connsiteX6" fmla="*/ 547685 w 4224983"/>
                  <a:gd name="connsiteY6" fmla="*/ 0 h 540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4983" h="5404163">
                    <a:moveTo>
                      <a:pt x="547685" y="0"/>
                    </a:moveTo>
                    <a:lnTo>
                      <a:pt x="3677298" y="0"/>
                    </a:lnTo>
                    <a:cubicBezTo>
                      <a:pt x="3979776" y="0"/>
                      <a:pt x="4224983" y="245207"/>
                      <a:pt x="4224983" y="547685"/>
                    </a:cubicBezTo>
                    <a:lnTo>
                      <a:pt x="4224983" y="5404163"/>
                    </a:lnTo>
                    <a:lnTo>
                      <a:pt x="0" y="5404163"/>
                    </a:lnTo>
                    <a:lnTo>
                      <a:pt x="0" y="547685"/>
                    </a:lnTo>
                    <a:cubicBezTo>
                      <a:pt x="0" y="245207"/>
                      <a:pt x="245207" y="0"/>
                      <a:pt x="547685" y="0"/>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9" name="Freeform: Shape 18">
                <a:extLst>
                  <a:ext uri="{FF2B5EF4-FFF2-40B4-BE49-F238E27FC236}">
                    <a16:creationId xmlns:a16="http://schemas.microsoft.com/office/drawing/2014/main" xmlns="" id="{2EF7AEDF-0FFD-4D52-ACD1-0AC236C26198}"/>
                  </a:ext>
                </a:extLst>
              </p:cNvPr>
              <p:cNvSpPr/>
              <p:nvPr/>
            </p:nvSpPr>
            <p:spPr>
              <a:xfrm>
                <a:off x="590460" y="1101594"/>
                <a:ext cx="4011599" cy="5311693"/>
              </a:xfrm>
              <a:custGeom>
                <a:avLst/>
                <a:gdLst>
                  <a:gd name="connsiteX0" fmla="*/ 427556 w 4011599"/>
                  <a:gd name="connsiteY0" fmla="*/ 0 h 5311693"/>
                  <a:gd name="connsiteX1" fmla="*/ 3584043 w 4011599"/>
                  <a:gd name="connsiteY1" fmla="*/ 0 h 5311693"/>
                  <a:gd name="connsiteX2" fmla="*/ 4011599 w 4011599"/>
                  <a:gd name="connsiteY2" fmla="*/ 427556 h 5311693"/>
                  <a:gd name="connsiteX3" fmla="*/ 4011599 w 4011599"/>
                  <a:gd name="connsiteY3" fmla="*/ 5311693 h 5311693"/>
                  <a:gd name="connsiteX4" fmla="*/ 0 w 4011599"/>
                  <a:gd name="connsiteY4" fmla="*/ 5311693 h 5311693"/>
                  <a:gd name="connsiteX5" fmla="*/ 0 w 4011599"/>
                  <a:gd name="connsiteY5" fmla="*/ 427556 h 5311693"/>
                  <a:gd name="connsiteX6" fmla="*/ 427556 w 4011599"/>
                  <a:gd name="connsiteY6" fmla="*/ 0 h 53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599" h="5311693">
                    <a:moveTo>
                      <a:pt x="427556" y="0"/>
                    </a:moveTo>
                    <a:lnTo>
                      <a:pt x="3584043" y="0"/>
                    </a:lnTo>
                    <a:cubicBezTo>
                      <a:pt x="3820176" y="0"/>
                      <a:pt x="4011599" y="191423"/>
                      <a:pt x="4011599" y="427556"/>
                    </a:cubicBezTo>
                    <a:lnTo>
                      <a:pt x="4011599" y="5311693"/>
                    </a:lnTo>
                    <a:lnTo>
                      <a:pt x="0" y="5311693"/>
                    </a:lnTo>
                    <a:lnTo>
                      <a:pt x="0" y="427556"/>
                    </a:lnTo>
                    <a:cubicBezTo>
                      <a:pt x="0" y="191423"/>
                      <a:pt x="191423" y="0"/>
                      <a:pt x="427556" y="0"/>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7" name="Oval 26">
                <a:extLst>
                  <a:ext uri="{FF2B5EF4-FFF2-40B4-BE49-F238E27FC236}">
                    <a16:creationId xmlns:a16="http://schemas.microsoft.com/office/drawing/2014/main" xmlns="" id="{82862AC5-E6CC-4DDB-A4B1-6B53446624BE}"/>
                  </a:ext>
                </a:extLst>
              </p:cNvPr>
              <p:cNvSpPr/>
              <p:nvPr/>
            </p:nvSpPr>
            <p:spPr>
              <a:xfrm>
                <a:off x="2556180" y="1260391"/>
                <a:ext cx="80160" cy="80160"/>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8" name="Group 27">
                <a:extLst>
                  <a:ext uri="{FF2B5EF4-FFF2-40B4-BE49-F238E27FC236}">
                    <a16:creationId xmlns:a16="http://schemas.microsoft.com/office/drawing/2014/main" xmlns="" id="{0AA8196F-2B96-47CC-8913-3445FD5B3CD7}"/>
                  </a:ext>
                </a:extLst>
              </p:cNvPr>
              <p:cNvGrpSpPr/>
              <p:nvPr userDrawn="1"/>
            </p:nvGrpSpPr>
            <p:grpSpPr>
              <a:xfrm>
                <a:off x="431998" y="1502450"/>
                <a:ext cx="4320000" cy="2805294"/>
                <a:chOff x="431998" y="1502450"/>
                <a:chExt cx="4320000" cy="2805294"/>
              </a:xfrm>
            </p:grpSpPr>
            <p:sp>
              <p:nvSpPr>
                <p:cNvPr id="30" name="Rounded Rectangle 17">
                  <a:extLst>
                    <a:ext uri="{FF2B5EF4-FFF2-40B4-BE49-F238E27FC236}">
                      <a16:creationId xmlns:a16="http://schemas.microsoft.com/office/drawing/2014/main" xmlns="" id="{16F82D76-C198-4F01-A370-DBB5CA81C4D9}"/>
                    </a:ext>
                  </a:extLst>
                </p:cNvPr>
                <p:cNvSpPr/>
                <p:nvPr/>
              </p:nvSpPr>
              <p:spPr>
                <a:xfrm rot="5400000">
                  <a:off x="4390311" y="3126176"/>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Rounded Rectangle 20">
                  <a:extLst>
                    <a:ext uri="{FF2B5EF4-FFF2-40B4-BE49-F238E27FC236}">
                      <a16:creationId xmlns:a16="http://schemas.microsoft.com/office/drawing/2014/main" xmlns="" id="{761A79FB-F224-428D-9223-14E2CC8E4FF0}"/>
                    </a:ext>
                  </a:extLst>
                </p:cNvPr>
                <p:cNvSpPr/>
                <p:nvPr/>
              </p:nvSpPr>
              <p:spPr>
                <a:xfrm rot="5400000">
                  <a:off x="152301" y="3909278"/>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Rounded Rectangle 3">
                  <a:extLst>
                    <a:ext uri="{FF2B5EF4-FFF2-40B4-BE49-F238E27FC236}">
                      <a16:creationId xmlns:a16="http://schemas.microsoft.com/office/drawing/2014/main" xmlns="" id="{E5E593CA-D4AE-4CC5-AD2E-852DBAFEDE83}"/>
                    </a:ext>
                  </a:extLst>
                </p:cNvPr>
                <p:cNvSpPr/>
                <p:nvPr/>
              </p:nvSpPr>
              <p:spPr>
                <a:xfrm rot="5400000">
                  <a:off x="296519" y="2238496"/>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Rounded Rectangle 4">
                  <a:extLst>
                    <a:ext uri="{FF2B5EF4-FFF2-40B4-BE49-F238E27FC236}">
                      <a16:creationId xmlns:a16="http://schemas.microsoft.com/office/drawing/2014/main" xmlns="" id="{02B027C0-341C-49F0-82ED-021E3C9EBEA0}"/>
                    </a:ext>
                  </a:extLst>
                </p:cNvPr>
                <p:cNvSpPr/>
                <p:nvPr/>
              </p:nvSpPr>
              <p:spPr>
                <a:xfrm rot="5400000">
                  <a:off x="176089" y="3113184"/>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xmlns="" id="{B9D5BD63-D7E9-4734-B2C7-7402DE172AF5}"/>
                    </a:ext>
                  </a:extLst>
                </p:cNvPr>
                <p:cNvSpPr/>
                <p:nvPr/>
              </p:nvSpPr>
              <p:spPr>
                <a:xfrm>
                  <a:off x="1858304" y="1502450"/>
                  <a:ext cx="129096" cy="131691"/>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Rounded Rectangle 11">
                  <a:extLst>
                    <a:ext uri="{FF2B5EF4-FFF2-40B4-BE49-F238E27FC236}">
                      <a16:creationId xmlns:a16="http://schemas.microsoft.com/office/drawing/2014/main" xmlns="" id="{3A41EBF7-1E51-4558-8AED-0A25C5E76CF1}"/>
                    </a:ext>
                  </a:extLst>
                </p:cNvPr>
                <p:cNvSpPr/>
                <p:nvPr/>
              </p:nvSpPr>
              <p:spPr>
                <a:xfrm>
                  <a:off x="2239087" y="1537427"/>
                  <a:ext cx="714334" cy="56431"/>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9" name="Freeform: Shape 28">
                <a:extLst>
                  <a:ext uri="{FF2B5EF4-FFF2-40B4-BE49-F238E27FC236}">
                    <a16:creationId xmlns:a16="http://schemas.microsoft.com/office/drawing/2014/main" xmlns="" id="{179DBC48-AF81-4716-AFC9-4F50FBFDEEC1}"/>
                  </a:ext>
                </a:extLst>
              </p:cNvPr>
              <p:cNvSpPr/>
              <p:nvPr/>
            </p:nvSpPr>
            <p:spPr>
              <a:xfrm>
                <a:off x="720838" y="2036649"/>
                <a:ext cx="3750831" cy="4376638"/>
              </a:xfrm>
              <a:custGeom>
                <a:avLst/>
                <a:gdLst>
                  <a:gd name="connsiteX0" fmla="*/ 55362 w 3750831"/>
                  <a:gd name="connsiteY0" fmla="*/ 0 h 4376638"/>
                  <a:gd name="connsiteX1" fmla="*/ 3695469 w 3750831"/>
                  <a:gd name="connsiteY1" fmla="*/ 0 h 4376638"/>
                  <a:gd name="connsiteX2" fmla="*/ 3750831 w 3750831"/>
                  <a:gd name="connsiteY2" fmla="*/ 55362 h 4376638"/>
                  <a:gd name="connsiteX3" fmla="*/ 3750831 w 3750831"/>
                  <a:gd name="connsiteY3" fmla="*/ 4376638 h 4376638"/>
                  <a:gd name="connsiteX4" fmla="*/ 0 w 3750831"/>
                  <a:gd name="connsiteY4" fmla="*/ 4376638 h 4376638"/>
                  <a:gd name="connsiteX5" fmla="*/ 0 w 3750831"/>
                  <a:gd name="connsiteY5" fmla="*/ 55362 h 4376638"/>
                  <a:gd name="connsiteX6" fmla="*/ 55362 w 3750831"/>
                  <a:gd name="connsiteY6" fmla="*/ 0 h 437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831" h="4376638">
                    <a:moveTo>
                      <a:pt x="55362" y="0"/>
                    </a:moveTo>
                    <a:lnTo>
                      <a:pt x="3695469" y="0"/>
                    </a:lnTo>
                    <a:cubicBezTo>
                      <a:pt x="3726045" y="0"/>
                      <a:pt x="3750831" y="24786"/>
                      <a:pt x="3750831" y="55362"/>
                    </a:cubicBezTo>
                    <a:lnTo>
                      <a:pt x="3750831" y="4376638"/>
                    </a:lnTo>
                    <a:lnTo>
                      <a:pt x="0" y="4376638"/>
                    </a:lnTo>
                    <a:lnTo>
                      <a:pt x="0" y="55362"/>
                    </a:lnTo>
                    <a:cubicBezTo>
                      <a:pt x="0" y="24786"/>
                      <a:pt x="24786" y="0"/>
                      <a:pt x="55362" y="0"/>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17" name="Rectangle 16">
              <a:extLst>
                <a:ext uri="{FF2B5EF4-FFF2-40B4-BE49-F238E27FC236}">
                  <a16:creationId xmlns:a16="http://schemas.microsoft.com/office/drawing/2014/main" xmlns="" id="{1D75F686-1BEA-4758-9066-7B888D043DBC}"/>
                </a:ext>
              </a:extLst>
            </p:cNvPr>
            <p:cNvSpPr/>
            <p:nvPr userDrawn="1"/>
          </p:nvSpPr>
          <p:spPr>
            <a:xfrm>
              <a:off x="215900" y="4600575"/>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 name="Title 2">
            <a:extLst>
              <a:ext uri="{FF2B5EF4-FFF2-40B4-BE49-F238E27FC236}">
                <a16:creationId xmlns:a16="http://schemas.microsoft.com/office/drawing/2014/main" xmlns="" id="{E384909D-29AF-460F-8877-D87C03EA780D}"/>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10577236-9C61-4CDC-8858-93E7A56F8FB4}"/>
              </a:ext>
            </a:extLst>
          </p:cNvPr>
          <p:cNvSpPr>
            <a:spLocks noGrp="1"/>
          </p:cNvSpPr>
          <p:nvPr>
            <p:ph type="dt" sz="half" idx="10"/>
          </p:nvPr>
        </p:nvSpPr>
        <p:spPr/>
        <p:txBody>
          <a:bodyPr/>
          <a:lstStyle/>
          <a:p>
            <a:fld id="{5602038B-D0C1-4B85-B921-33411E4BA5BC}"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F2FE93C4-70F9-4281-8119-E128010C5F3C}"/>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7551A616-ED27-4879-9942-47F401DB12E6}"/>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230667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OS Regular Middle (Zoomed Bottom)">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CF26E0C3-C384-491D-9AEE-E25ED15D6C51}"/>
              </a:ext>
            </a:extLst>
          </p:cNvPr>
          <p:cNvGrpSpPr/>
          <p:nvPr userDrawn="1"/>
        </p:nvGrpSpPr>
        <p:grpSpPr>
          <a:xfrm>
            <a:off x="3983509" y="1008000"/>
            <a:ext cx="4224983" cy="5344106"/>
            <a:chOff x="483769" y="961748"/>
            <a:chExt cx="4224983" cy="5344106"/>
          </a:xfrm>
        </p:grpSpPr>
        <p:sp>
          <p:nvSpPr>
            <p:cNvPr id="23" name="Freeform: Shape 22">
              <a:extLst>
                <a:ext uri="{FF2B5EF4-FFF2-40B4-BE49-F238E27FC236}">
                  <a16:creationId xmlns:a16="http://schemas.microsoft.com/office/drawing/2014/main" xmlns="" id="{8839AE1B-9A4B-47A7-A11A-AF97BF1D6ADB}"/>
                </a:ext>
              </a:extLst>
            </p:cNvPr>
            <p:cNvSpPr/>
            <p:nvPr/>
          </p:nvSpPr>
          <p:spPr>
            <a:xfrm>
              <a:off x="483769" y="961748"/>
              <a:ext cx="4224983" cy="5344106"/>
            </a:xfrm>
            <a:custGeom>
              <a:avLst/>
              <a:gdLst>
                <a:gd name="connsiteX0" fmla="*/ 0 w 4224983"/>
                <a:gd name="connsiteY0" fmla="*/ 0 h 5344106"/>
                <a:gd name="connsiteX1" fmla="*/ 4224983 w 4224983"/>
                <a:gd name="connsiteY1" fmla="*/ 0 h 5344106"/>
                <a:gd name="connsiteX2" fmla="*/ 4224983 w 4224983"/>
                <a:gd name="connsiteY2" fmla="*/ 4796421 h 5344106"/>
                <a:gd name="connsiteX3" fmla="*/ 3677298 w 4224983"/>
                <a:gd name="connsiteY3" fmla="*/ 5344106 h 5344106"/>
                <a:gd name="connsiteX4" fmla="*/ 547685 w 4224983"/>
                <a:gd name="connsiteY4" fmla="*/ 5344106 h 5344106"/>
                <a:gd name="connsiteX5" fmla="*/ 0 w 4224983"/>
                <a:gd name="connsiteY5" fmla="*/ 4796421 h 534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983" h="5344106">
                  <a:moveTo>
                    <a:pt x="0" y="0"/>
                  </a:moveTo>
                  <a:lnTo>
                    <a:pt x="4224983" y="0"/>
                  </a:lnTo>
                  <a:lnTo>
                    <a:pt x="4224983" y="4796421"/>
                  </a:lnTo>
                  <a:cubicBezTo>
                    <a:pt x="4224983" y="5098899"/>
                    <a:pt x="3979776" y="5344106"/>
                    <a:pt x="3677298" y="5344106"/>
                  </a:cubicBezTo>
                  <a:lnTo>
                    <a:pt x="547685" y="5344106"/>
                  </a:lnTo>
                  <a:cubicBezTo>
                    <a:pt x="245207" y="5344106"/>
                    <a:pt x="0" y="5098899"/>
                    <a:pt x="0" y="4796421"/>
                  </a:cubicBez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4" name="Freeform: Shape 23">
              <a:extLst>
                <a:ext uri="{FF2B5EF4-FFF2-40B4-BE49-F238E27FC236}">
                  <a16:creationId xmlns:a16="http://schemas.microsoft.com/office/drawing/2014/main" xmlns="" id="{7C1637DB-EE5D-4E40-B3C3-7ED5CD21200C}"/>
                </a:ext>
              </a:extLst>
            </p:cNvPr>
            <p:cNvSpPr/>
            <p:nvPr/>
          </p:nvSpPr>
          <p:spPr>
            <a:xfrm>
              <a:off x="590461" y="961748"/>
              <a:ext cx="4011599" cy="5244529"/>
            </a:xfrm>
            <a:custGeom>
              <a:avLst/>
              <a:gdLst>
                <a:gd name="connsiteX0" fmla="*/ 0 w 4011599"/>
                <a:gd name="connsiteY0" fmla="*/ 0 h 5244529"/>
                <a:gd name="connsiteX1" fmla="*/ 4011599 w 4011599"/>
                <a:gd name="connsiteY1" fmla="*/ 0 h 5244529"/>
                <a:gd name="connsiteX2" fmla="*/ 4011599 w 4011599"/>
                <a:gd name="connsiteY2" fmla="*/ 4816973 h 5244529"/>
                <a:gd name="connsiteX3" fmla="*/ 3584043 w 4011599"/>
                <a:gd name="connsiteY3" fmla="*/ 5244529 h 5244529"/>
                <a:gd name="connsiteX4" fmla="*/ 427556 w 4011599"/>
                <a:gd name="connsiteY4" fmla="*/ 5244529 h 5244529"/>
                <a:gd name="connsiteX5" fmla="*/ 0 w 4011599"/>
                <a:gd name="connsiteY5" fmla="*/ 4816973 h 52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599" h="5244529">
                  <a:moveTo>
                    <a:pt x="0" y="0"/>
                  </a:moveTo>
                  <a:lnTo>
                    <a:pt x="4011599" y="0"/>
                  </a:lnTo>
                  <a:lnTo>
                    <a:pt x="4011599" y="4816973"/>
                  </a:lnTo>
                  <a:cubicBezTo>
                    <a:pt x="4011599" y="5053106"/>
                    <a:pt x="3820176" y="5244529"/>
                    <a:pt x="3584043" y="5244529"/>
                  </a:cubicBezTo>
                  <a:lnTo>
                    <a:pt x="427556" y="5244529"/>
                  </a:lnTo>
                  <a:cubicBezTo>
                    <a:pt x="191423" y="5244529"/>
                    <a:pt x="0" y="5053106"/>
                    <a:pt x="0" y="4816973"/>
                  </a:cubicBez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5" name="Oval 24">
              <a:extLst>
                <a:ext uri="{FF2B5EF4-FFF2-40B4-BE49-F238E27FC236}">
                  <a16:creationId xmlns:a16="http://schemas.microsoft.com/office/drawing/2014/main" xmlns="" id="{B1FBA7DD-104E-4CB7-BD21-6F9BF3A3A940}"/>
                </a:ext>
              </a:extLst>
            </p:cNvPr>
            <p:cNvSpPr/>
            <p:nvPr/>
          </p:nvSpPr>
          <p:spPr>
            <a:xfrm rot="8100000">
              <a:off x="2251233" y="5412563"/>
              <a:ext cx="690057" cy="690059"/>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a:extLst>
                <a:ext uri="{FF2B5EF4-FFF2-40B4-BE49-F238E27FC236}">
                  <a16:creationId xmlns:a16="http://schemas.microsoft.com/office/drawing/2014/main" xmlns="" id="{F26BE8E8-EF47-4571-A9AE-30C17B11A084}"/>
                </a:ext>
              </a:extLst>
            </p:cNvPr>
            <p:cNvSpPr/>
            <p:nvPr/>
          </p:nvSpPr>
          <p:spPr>
            <a:xfrm>
              <a:off x="720839" y="961749"/>
              <a:ext cx="3750831" cy="4336905"/>
            </a:xfrm>
            <a:custGeom>
              <a:avLst/>
              <a:gdLst>
                <a:gd name="connsiteX0" fmla="*/ 0 w 3750831"/>
                <a:gd name="connsiteY0" fmla="*/ 0 h 4336905"/>
                <a:gd name="connsiteX1" fmla="*/ 3750831 w 3750831"/>
                <a:gd name="connsiteY1" fmla="*/ 0 h 4336905"/>
                <a:gd name="connsiteX2" fmla="*/ 3750831 w 3750831"/>
                <a:gd name="connsiteY2" fmla="*/ 4281543 h 4336905"/>
                <a:gd name="connsiteX3" fmla="*/ 3695469 w 3750831"/>
                <a:gd name="connsiteY3" fmla="*/ 4336905 h 4336905"/>
                <a:gd name="connsiteX4" fmla="*/ 55362 w 3750831"/>
                <a:gd name="connsiteY4" fmla="*/ 4336905 h 4336905"/>
                <a:gd name="connsiteX5" fmla="*/ 0 w 3750831"/>
                <a:gd name="connsiteY5" fmla="*/ 4281543 h 4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0831" h="4336905">
                  <a:moveTo>
                    <a:pt x="0" y="0"/>
                  </a:moveTo>
                  <a:lnTo>
                    <a:pt x="3750831" y="0"/>
                  </a:lnTo>
                  <a:lnTo>
                    <a:pt x="3750831" y="4281543"/>
                  </a:lnTo>
                  <a:cubicBezTo>
                    <a:pt x="3750831" y="4312119"/>
                    <a:pt x="3726045" y="4336905"/>
                    <a:pt x="3695469" y="4336905"/>
                  </a:cubicBezTo>
                  <a:lnTo>
                    <a:pt x="55362" y="4336905"/>
                  </a:lnTo>
                  <a:cubicBezTo>
                    <a:pt x="24786" y="4336905"/>
                    <a:pt x="0" y="4312119"/>
                    <a:pt x="0" y="4281543"/>
                  </a:cubicBezTo>
                  <a:close/>
                </a:path>
              </a:pathLst>
            </a:cu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grpSp>
      <p:sp>
        <p:nvSpPr>
          <p:cNvPr id="22" name="Rectangle 21">
            <a:extLst>
              <a:ext uri="{FF2B5EF4-FFF2-40B4-BE49-F238E27FC236}">
                <a16:creationId xmlns:a16="http://schemas.microsoft.com/office/drawing/2014/main" xmlns="" id="{4DEBA371-3F5B-497B-9E39-0824264B83C6}"/>
              </a:ext>
            </a:extLst>
          </p:cNvPr>
          <p:cNvSpPr/>
          <p:nvPr userDrawn="1"/>
        </p:nvSpPr>
        <p:spPr>
          <a:xfrm rot="10800000">
            <a:off x="3749146" y="972000"/>
            <a:ext cx="4693709" cy="1813013"/>
          </a:xfrm>
          <a:prstGeom prst="rect">
            <a:avLst/>
          </a:prstGeom>
          <a:gradFill>
            <a:gsLst>
              <a:gs pos="95000">
                <a:srgbClr val="F1F3F4"/>
              </a:gs>
              <a:gs pos="0">
                <a:srgbClr val="F1F3F4">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2">
            <a:extLst>
              <a:ext uri="{FF2B5EF4-FFF2-40B4-BE49-F238E27FC236}">
                <a16:creationId xmlns:a16="http://schemas.microsoft.com/office/drawing/2014/main" xmlns="" id="{FDF6DDD7-19C9-4ABB-9017-4307B0740100}"/>
              </a:ext>
            </a:extLst>
          </p:cNvPr>
          <p:cNvSpPr>
            <a:spLocks noGrp="1"/>
          </p:cNvSpPr>
          <p:nvPr>
            <p:ph type="title"/>
          </p:nvPr>
        </p:nvSpPr>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8424BD07-A2DB-42B5-A84F-42B638A17432}"/>
              </a:ext>
            </a:extLst>
          </p:cNvPr>
          <p:cNvSpPr>
            <a:spLocks noGrp="1"/>
          </p:cNvSpPr>
          <p:nvPr>
            <p:ph type="dt" sz="half" idx="10"/>
          </p:nvPr>
        </p:nvSpPr>
        <p:spPr/>
        <p:txBody>
          <a:bodyPr/>
          <a:lstStyle/>
          <a:p>
            <a:fld id="{B2D4EA57-7228-438F-AA15-905651D6B975}"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97652633-1F78-4F92-B8B9-3555B56BB85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EAEBA8FC-8A61-4CD9-A66B-375F405CEBE0}"/>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085657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OS Regular Middle (Zoomed MIddl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973B6820-48CD-465A-A2CF-FC0E7C4D445A}"/>
              </a:ext>
            </a:extLst>
          </p:cNvPr>
          <p:cNvGrpSpPr/>
          <p:nvPr userDrawn="1"/>
        </p:nvGrpSpPr>
        <p:grpSpPr>
          <a:xfrm>
            <a:off x="3936000" y="-52659"/>
            <a:ext cx="4320000" cy="6928614"/>
            <a:chOff x="432000" y="-52659"/>
            <a:chExt cx="4320000" cy="6928614"/>
          </a:xfrm>
        </p:grpSpPr>
        <p:sp>
          <p:nvSpPr>
            <p:cNvPr id="16" name="Rounded Rectangle 17">
              <a:extLst>
                <a:ext uri="{FF2B5EF4-FFF2-40B4-BE49-F238E27FC236}">
                  <a16:creationId xmlns:a16="http://schemas.microsoft.com/office/drawing/2014/main" xmlns="" id="{EFF1F929-4AD0-4422-99E8-83A1D34CCAF0}"/>
                </a:ext>
              </a:extLst>
            </p:cNvPr>
            <p:cNvSpPr/>
            <p:nvPr userDrawn="1"/>
          </p:nvSpPr>
          <p:spPr>
            <a:xfrm rot="5400000">
              <a:off x="4390313" y="1214375"/>
              <a:ext cx="625220" cy="98155"/>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ounded Rectangle 20">
              <a:extLst>
                <a:ext uri="{FF2B5EF4-FFF2-40B4-BE49-F238E27FC236}">
                  <a16:creationId xmlns:a16="http://schemas.microsoft.com/office/drawing/2014/main" xmlns="" id="{20EBA393-D84E-4B63-BDCA-8D81950C00BE}"/>
                </a:ext>
              </a:extLst>
            </p:cNvPr>
            <p:cNvSpPr/>
            <p:nvPr userDrawn="1"/>
          </p:nvSpPr>
          <p:spPr>
            <a:xfrm rot="5400000">
              <a:off x="152303" y="1997477"/>
              <a:ext cx="685427" cy="11150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ounded Rectangle 3">
              <a:extLst>
                <a:ext uri="{FF2B5EF4-FFF2-40B4-BE49-F238E27FC236}">
                  <a16:creationId xmlns:a16="http://schemas.microsoft.com/office/drawing/2014/main" xmlns="" id="{5AB01FAC-D5E7-4032-BAB4-1F663E15D853}"/>
                </a:ext>
              </a:extLst>
            </p:cNvPr>
            <p:cNvSpPr/>
            <p:nvPr userDrawn="1"/>
          </p:nvSpPr>
          <p:spPr>
            <a:xfrm rot="5400000">
              <a:off x="296521" y="326695"/>
              <a:ext cx="353580" cy="82621"/>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ounded Rectangle 4">
              <a:extLst>
                <a:ext uri="{FF2B5EF4-FFF2-40B4-BE49-F238E27FC236}">
                  <a16:creationId xmlns:a16="http://schemas.microsoft.com/office/drawing/2014/main" xmlns="" id="{57677C59-5DC7-4FA2-97FF-2F1604809A06}"/>
                </a:ext>
              </a:extLst>
            </p:cNvPr>
            <p:cNvSpPr/>
            <p:nvPr userDrawn="1"/>
          </p:nvSpPr>
          <p:spPr>
            <a:xfrm rot="5400000">
              <a:off x="176091" y="1201383"/>
              <a:ext cx="630587" cy="118770"/>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a:extLst>
                <a:ext uri="{FF2B5EF4-FFF2-40B4-BE49-F238E27FC236}">
                  <a16:creationId xmlns:a16="http://schemas.microsoft.com/office/drawing/2014/main" xmlns="" id="{0480F77D-C084-4362-BB81-F4C122CD488E}"/>
                </a:ext>
              </a:extLst>
            </p:cNvPr>
            <p:cNvSpPr/>
            <p:nvPr userDrawn="1"/>
          </p:nvSpPr>
          <p:spPr>
            <a:xfrm>
              <a:off x="483770" y="-52659"/>
              <a:ext cx="4224983" cy="6928614"/>
            </a:xfrm>
            <a:custGeom>
              <a:avLst/>
              <a:gdLst>
                <a:gd name="connsiteX0" fmla="*/ 0 w 4224983"/>
                <a:gd name="connsiteY0" fmla="*/ 0 h 6928614"/>
                <a:gd name="connsiteX1" fmla="*/ 4224983 w 4224983"/>
                <a:gd name="connsiteY1" fmla="*/ 0 h 6928614"/>
                <a:gd name="connsiteX2" fmla="*/ 4224983 w 4224983"/>
                <a:gd name="connsiteY2" fmla="*/ 6928614 h 6928614"/>
                <a:gd name="connsiteX3" fmla="*/ 0 w 4224983"/>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224983" h="6928614">
                  <a:moveTo>
                    <a:pt x="0" y="0"/>
                  </a:moveTo>
                  <a:lnTo>
                    <a:pt x="4224983" y="0"/>
                  </a:lnTo>
                  <a:lnTo>
                    <a:pt x="4224983" y="6928614"/>
                  </a:lnTo>
                  <a:lnTo>
                    <a:pt x="0" y="6928614"/>
                  </a:lnTo>
                  <a:close/>
                </a:path>
              </a:pathLst>
            </a:cu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8" name="Freeform: Shape 27">
              <a:extLst>
                <a:ext uri="{FF2B5EF4-FFF2-40B4-BE49-F238E27FC236}">
                  <a16:creationId xmlns:a16="http://schemas.microsoft.com/office/drawing/2014/main" xmlns="" id="{D901BA30-D1AC-4E1E-9013-242EF1472D0F}"/>
                </a:ext>
              </a:extLst>
            </p:cNvPr>
            <p:cNvSpPr/>
            <p:nvPr userDrawn="1"/>
          </p:nvSpPr>
          <p:spPr>
            <a:xfrm>
              <a:off x="590462" y="-52659"/>
              <a:ext cx="4011599" cy="6928614"/>
            </a:xfrm>
            <a:custGeom>
              <a:avLst/>
              <a:gdLst>
                <a:gd name="connsiteX0" fmla="*/ 0 w 4011599"/>
                <a:gd name="connsiteY0" fmla="*/ 0 h 6928614"/>
                <a:gd name="connsiteX1" fmla="*/ 4011599 w 4011599"/>
                <a:gd name="connsiteY1" fmla="*/ 0 h 6928614"/>
                <a:gd name="connsiteX2" fmla="*/ 4011599 w 4011599"/>
                <a:gd name="connsiteY2" fmla="*/ 6928614 h 6928614"/>
                <a:gd name="connsiteX3" fmla="*/ 0 w 4011599"/>
                <a:gd name="connsiteY3" fmla="*/ 6928614 h 6928614"/>
              </a:gdLst>
              <a:ahLst/>
              <a:cxnLst>
                <a:cxn ang="0">
                  <a:pos x="connsiteX0" y="connsiteY0"/>
                </a:cxn>
                <a:cxn ang="0">
                  <a:pos x="connsiteX1" y="connsiteY1"/>
                </a:cxn>
                <a:cxn ang="0">
                  <a:pos x="connsiteX2" y="connsiteY2"/>
                </a:cxn>
                <a:cxn ang="0">
                  <a:pos x="connsiteX3" y="connsiteY3"/>
                </a:cxn>
              </a:cxnLst>
              <a:rect l="l" t="t" r="r" b="b"/>
              <a:pathLst>
                <a:path w="4011599" h="6928614">
                  <a:moveTo>
                    <a:pt x="0" y="0"/>
                  </a:moveTo>
                  <a:lnTo>
                    <a:pt x="4011599" y="0"/>
                  </a:lnTo>
                  <a:lnTo>
                    <a:pt x="4011599" y="6928614"/>
                  </a:lnTo>
                  <a:lnTo>
                    <a:pt x="0" y="6928614"/>
                  </a:lnTo>
                  <a:close/>
                </a:path>
              </a:pathLst>
            </a:cu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9" name="Rectangle: Rounded Corners 28">
              <a:extLst>
                <a:ext uri="{FF2B5EF4-FFF2-40B4-BE49-F238E27FC236}">
                  <a16:creationId xmlns:a16="http://schemas.microsoft.com/office/drawing/2014/main" xmlns="" id="{82C0314B-6F9E-424E-A9E8-FC2D2FD88294}"/>
                </a:ext>
              </a:extLst>
            </p:cNvPr>
            <p:cNvSpPr/>
            <p:nvPr/>
          </p:nvSpPr>
          <p:spPr>
            <a:xfrm>
              <a:off x="720840" y="114686"/>
              <a:ext cx="3750831" cy="6628628"/>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Title 2">
            <a:extLst>
              <a:ext uri="{FF2B5EF4-FFF2-40B4-BE49-F238E27FC236}">
                <a16:creationId xmlns:a16="http://schemas.microsoft.com/office/drawing/2014/main" xmlns="" id="{8CCBE51E-D1D3-4657-9BD5-725414A8E1A8}"/>
              </a:ext>
            </a:extLst>
          </p:cNvPr>
          <p:cNvSpPr>
            <a:spLocks noGrp="1"/>
          </p:cNvSpPr>
          <p:nvPr>
            <p:ph type="title"/>
          </p:nvPr>
        </p:nvSpPr>
        <p:spPr>
          <a:xfrm>
            <a:off x="431999" y="432000"/>
            <a:ext cx="3276402" cy="720000"/>
          </a:xfrm>
        </p:spPr>
        <p:txBody>
          <a:bodyPr/>
          <a:lstStyle/>
          <a:p>
            <a:r>
              <a:rPr lang="en-US"/>
              <a:t>Click to edit Master title style</a:t>
            </a:r>
            <a:endParaRPr lang="en-ZA"/>
          </a:p>
        </p:txBody>
      </p:sp>
      <p:sp>
        <p:nvSpPr>
          <p:cNvPr id="7" name="Date Placeholder 6">
            <a:extLst>
              <a:ext uri="{FF2B5EF4-FFF2-40B4-BE49-F238E27FC236}">
                <a16:creationId xmlns:a16="http://schemas.microsoft.com/office/drawing/2014/main" xmlns="" id="{CDD80FFD-3AD1-4CFD-9FFA-9F358F37786F}"/>
              </a:ext>
            </a:extLst>
          </p:cNvPr>
          <p:cNvSpPr>
            <a:spLocks noGrp="1"/>
          </p:cNvSpPr>
          <p:nvPr>
            <p:ph type="dt" sz="half" idx="10"/>
          </p:nvPr>
        </p:nvSpPr>
        <p:spPr/>
        <p:txBody>
          <a:bodyPr/>
          <a:lstStyle/>
          <a:p>
            <a:fld id="{FB6C335A-A4AD-4C7D-B0E9-57D2ED863C80}" type="datetime2">
              <a:rPr lang="en-US" smtClean="0"/>
              <a:t>Friday, October 5, 2018</a:t>
            </a:fld>
            <a:endParaRPr lang="en-ZA" dirty="0"/>
          </a:p>
        </p:txBody>
      </p:sp>
      <p:sp>
        <p:nvSpPr>
          <p:cNvPr id="8" name="Footer Placeholder 7">
            <a:extLst>
              <a:ext uri="{FF2B5EF4-FFF2-40B4-BE49-F238E27FC236}">
                <a16:creationId xmlns:a16="http://schemas.microsoft.com/office/drawing/2014/main" xmlns="" id="{49C7B2AE-CA7D-49C8-AF50-342FA1DB024E}"/>
              </a:ext>
            </a:extLst>
          </p:cNvPr>
          <p:cNvSpPr>
            <a:spLocks noGrp="1"/>
          </p:cNvSpPr>
          <p:nvPr>
            <p:ph type="ftr" sz="quarter" idx="11"/>
          </p:nvPr>
        </p:nvSpPr>
        <p:spPr/>
        <p:txBody>
          <a:bodyPr/>
          <a:lstStyle/>
          <a:p>
            <a:r>
              <a:rPr lang="en-ZA"/>
              <a:t>© Copyright 2018 - Your Company Name</a:t>
            </a:r>
            <a:endParaRPr lang="en-ZA" dirty="0"/>
          </a:p>
        </p:txBody>
      </p:sp>
      <p:sp>
        <p:nvSpPr>
          <p:cNvPr id="9" name="Slide Number Placeholder 8">
            <a:extLst>
              <a:ext uri="{FF2B5EF4-FFF2-40B4-BE49-F238E27FC236}">
                <a16:creationId xmlns:a16="http://schemas.microsoft.com/office/drawing/2014/main" xmlns="" id="{29D4C973-B599-4305-9ABF-1166B4603FF9}"/>
              </a:ext>
            </a:extLst>
          </p:cNvPr>
          <p:cNvSpPr>
            <a:spLocks noGrp="1"/>
          </p:cNvSpPr>
          <p:nvPr>
            <p:ph type="sldNum" sz="quarter" idx="12"/>
          </p:nvPr>
        </p:nvSpPr>
        <p:spPr/>
        <p:txBody>
          <a:bodyPr/>
          <a:lstStyle/>
          <a:p>
            <a:fld id="{119C1C8F-6A95-45BD-92A4-38A328F64724}" type="slidenum">
              <a:rPr lang="en-ZA" smtClean="0"/>
              <a:pPr/>
              <a:t>‹#›</a:t>
            </a:fld>
            <a:endParaRPr lang="en-ZA"/>
          </a:p>
        </p:txBody>
      </p:sp>
    </p:spTree>
    <p:extLst>
      <p:ext uri="{BB962C8B-B14F-4D97-AF65-F5344CB8AC3E}">
        <p14:creationId xmlns:p14="http://schemas.microsoft.com/office/powerpoint/2010/main" val="4208999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OS Regular Right">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946361DC-B61C-47EF-9DED-F331A1D157C8}"/>
              </a:ext>
            </a:extLst>
          </p:cNvPr>
          <p:cNvGrpSpPr>
            <a:grpSpLocks noChangeAspect="1"/>
          </p:cNvGrpSpPr>
          <p:nvPr userDrawn="1"/>
        </p:nvGrpSpPr>
        <p:grpSpPr>
          <a:xfrm>
            <a:off x="9143997" y="1009125"/>
            <a:ext cx="2628000" cy="5270207"/>
            <a:chOff x="4582260" y="530932"/>
            <a:chExt cx="2785005" cy="5585066"/>
          </a:xfrm>
        </p:grpSpPr>
        <p:sp>
          <p:nvSpPr>
            <p:cNvPr id="50" name="Rounded Rectangle 17">
              <a:extLst>
                <a:ext uri="{FF2B5EF4-FFF2-40B4-BE49-F238E27FC236}">
                  <a16:creationId xmlns:a16="http://schemas.microsoft.com/office/drawing/2014/main" xmlns="" id="{67CF4262-C07A-4E43-8F7E-3727E79DECF4}"/>
                </a:ext>
              </a:extLst>
            </p:cNvPr>
            <p:cNvSpPr/>
            <p:nvPr/>
          </p:nvSpPr>
          <p:spPr>
            <a:xfrm rot="5400000">
              <a:off x="7134093" y="1895747"/>
              <a:ext cx="403065" cy="63278"/>
            </a:xfrm>
            <a:prstGeom prst="roundRect">
              <a:avLst>
                <a:gd name="adj" fmla="val 16132"/>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1" name="Rounded Rectangle 20">
              <a:extLst>
                <a:ext uri="{FF2B5EF4-FFF2-40B4-BE49-F238E27FC236}">
                  <a16:creationId xmlns:a16="http://schemas.microsoft.com/office/drawing/2014/main" xmlns="" id="{5965DC0D-730C-4E11-887C-2158459FE47B}"/>
                </a:ext>
              </a:extLst>
            </p:cNvPr>
            <p:cNvSpPr/>
            <p:nvPr/>
          </p:nvSpPr>
          <p:spPr>
            <a:xfrm rot="5400000">
              <a:off x="4401945" y="2400595"/>
              <a:ext cx="441879" cy="71885"/>
            </a:xfrm>
            <a:prstGeom prst="roundRect">
              <a:avLst>
                <a:gd name="adj" fmla="val 50000"/>
              </a:avLst>
            </a:prstGeom>
            <a:solidFill>
              <a:schemeClr val="bg2">
                <a:lumMod val="90000"/>
              </a:schemeClr>
            </a:solidFill>
            <a:ln w="15875">
              <a:noFill/>
            </a:ln>
            <a:scene3d>
              <a:camera prst="isometricLeftDown">
                <a:rot lat="0" lon="0" rev="0"/>
              </a:camera>
              <a:lightRig rig="threePt" dir="t"/>
            </a:scene3d>
            <a:sp3d extrusionH="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2" name="Rounded Rectangle 3">
              <a:extLst>
                <a:ext uri="{FF2B5EF4-FFF2-40B4-BE49-F238E27FC236}">
                  <a16:creationId xmlns:a16="http://schemas.microsoft.com/office/drawing/2014/main" xmlns="" id="{ACD64708-8BB6-49E4-911D-699845305EA0}"/>
                </a:ext>
              </a:extLst>
            </p:cNvPr>
            <p:cNvSpPr/>
            <p:nvPr/>
          </p:nvSpPr>
          <p:spPr>
            <a:xfrm rot="5400000">
              <a:off x="4494919" y="1323480"/>
              <a:ext cx="227945" cy="53264"/>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3" name="Rounded Rectangle 4">
              <a:extLst>
                <a:ext uri="{FF2B5EF4-FFF2-40B4-BE49-F238E27FC236}">
                  <a16:creationId xmlns:a16="http://schemas.microsoft.com/office/drawing/2014/main" xmlns="" id="{F9E79CB8-A73C-4335-BF20-095D2751C27E}"/>
                </a:ext>
              </a:extLst>
            </p:cNvPr>
            <p:cNvSpPr/>
            <p:nvPr/>
          </p:nvSpPr>
          <p:spPr>
            <a:xfrm rot="5400000">
              <a:off x="4417281" y="1887371"/>
              <a:ext cx="406525" cy="76568"/>
            </a:xfrm>
            <a:prstGeom prst="roundRect">
              <a:avLst>
                <a:gd name="adj" fmla="val 50000"/>
              </a:avLst>
            </a:prstGeom>
            <a:solidFill>
              <a:schemeClr val="bg2">
                <a:lumMod val="90000"/>
              </a:schemeClr>
            </a:solidFill>
            <a:ln w="15875">
              <a:noFill/>
            </a:ln>
            <a:scene3d>
              <a:camera prst="isometricLeftDown">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ounded Rectangle 14">
              <a:extLst>
                <a:ext uri="{FF2B5EF4-FFF2-40B4-BE49-F238E27FC236}">
                  <a16:creationId xmlns:a16="http://schemas.microsoft.com/office/drawing/2014/main" xmlns="" id="{D33ACB21-A851-44DF-B1DD-068608DD0BDA}"/>
                </a:ext>
              </a:extLst>
            </p:cNvPr>
            <p:cNvSpPr/>
            <p:nvPr/>
          </p:nvSpPr>
          <p:spPr>
            <a:xfrm>
              <a:off x="4615634" y="530932"/>
              <a:ext cx="2723750" cy="5585066"/>
            </a:xfrm>
            <a:prstGeom prst="roundRect">
              <a:avLst>
                <a:gd name="adj" fmla="val 12963"/>
              </a:avLst>
            </a:prstGeom>
            <a:solidFill>
              <a:schemeClr val="bg2">
                <a:lumMod val="90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5" name="Rounded Rectangle 15">
              <a:extLst>
                <a:ext uri="{FF2B5EF4-FFF2-40B4-BE49-F238E27FC236}">
                  <a16:creationId xmlns:a16="http://schemas.microsoft.com/office/drawing/2014/main" xmlns="" id="{2AF44B6B-C379-494D-A560-394CAC745848}"/>
                </a:ext>
              </a:extLst>
            </p:cNvPr>
            <p:cNvSpPr/>
            <p:nvPr/>
          </p:nvSpPr>
          <p:spPr>
            <a:xfrm>
              <a:off x="4684416" y="590545"/>
              <a:ext cx="2586186" cy="5461258"/>
            </a:xfrm>
            <a:prstGeom prst="roundRect">
              <a:avLst>
                <a:gd name="adj" fmla="val 10658"/>
              </a:avLst>
            </a:prstGeom>
            <a:solidFill>
              <a:schemeClr val="bg1"/>
            </a:solidFill>
            <a:ln w="3175">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Oval 55">
              <a:extLst>
                <a:ext uri="{FF2B5EF4-FFF2-40B4-BE49-F238E27FC236}">
                  <a16:creationId xmlns:a16="http://schemas.microsoft.com/office/drawing/2014/main" xmlns="" id="{7AFF5EB6-1E06-4450-A8F3-EF858C9F6535}"/>
                </a:ext>
              </a:extLst>
            </p:cNvPr>
            <p:cNvSpPr/>
            <p:nvPr/>
          </p:nvSpPr>
          <p:spPr>
            <a:xfrm>
              <a:off x="5501766" y="848968"/>
              <a:ext cx="83225" cy="84898"/>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Oval 56">
              <a:extLst>
                <a:ext uri="{FF2B5EF4-FFF2-40B4-BE49-F238E27FC236}">
                  <a16:creationId xmlns:a16="http://schemas.microsoft.com/office/drawing/2014/main" xmlns="" id="{2481334D-66FB-4D71-A778-4764FA03C49E}"/>
                </a:ext>
              </a:extLst>
            </p:cNvPr>
            <p:cNvSpPr/>
            <p:nvPr/>
          </p:nvSpPr>
          <p:spPr>
            <a:xfrm>
              <a:off x="5951671" y="692918"/>
              <a:ext cx="51677" cy="51677"/>
            </a:xfrm>
            <a:prstGeom prst="ellipse">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ounded Rectangle 11">
              <a:extLst>
                <a:ext uri="{FF2B5EF4-FFF2-40B4-BE49-F238E27FC236}">
                  <a16:creationId xmlns:a16="http://schemas.microsoft.com/office/drawing/2014/main" xmlns="" id="{6C4A8495-0C2D-443F-BD29-73AC1992DA5E}"/>
                </a:ext>
              </a:extLst>
            </p:cNvPr>
            <p:cNvSpPr/>
            <p:nvPr/>
          </p:nvSpPr>
          <p:spPr>
            <a:xfrm>
              <a:off x="5747248" y="871517"/>
              <a:ext cx="460515" cy="36380"/>
            </a:xfrm>
            <a:prstGeom prst="roundRect">
              <a:avLst>
                <a:gd name="adj" fmla="val 50000"/>
              </a:avLst>
            </a:prstGeom>
            <a:solidFill>
              <a:schemeClr val="bg1">
                <a:lumMod val="85000"/>
              </a:schemeClr>
            </a:solidFill>
            <a:ln w="158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xmlns="" id="{25AD5138-DB42-4444-97D1-6B6B15C6216B}"/>
                </a:ext>
              </a:extLst>
            </p:cNvPr>
            <p:cNvSpPr/>
            <p:nvPr/>
          </p:nvSpPr>
          <p:spPr>
            <a:xfrm rot="8100000">
              <a:off x="5755078" y="5540114"/>
              <a:ext cx="444864" cy="444865"/>
            </a:xfrm>
            <a:prstGeom prst="ellipse">
              <a:avLst/>
            </a:prstGeom>
            <a:solidFill>
              <a:schemeClr val="bg1"/>
            </a:solidFill>
            <a:ln w="0">
              <a:solidFill>
                <a:schemeClr val="bg2">
                  <a:lumMod val="75000"/>
                </a:schemeClr>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0" name="Rectangle: Rounded Corners 59">
              <a:extLst>
                <a:ext uri="{FF2B5EF4-FFF2-40B4-BE49-F238E27FC236}">
                  <a16:creationId xmlns:a16="http://schemas.microsoft.com/office/drawing/2014/main" xmlns="" id="{0C634C90-2640-4ACE-A54D-98C5C153E46C}"/>
                </a:ext>
              </a:extLst>
            </p:cNvPr>
            <p:cNvSpPr/>
            <p:nvPr/>
          </p:nvSpPr>
          <p:spPr>
            <a:xfrm>
              <a:off x="4768468" y="1193354"/>
              <a:ext cx="2418075" cy="4273325"/>
            </a:xfrm>
            <a:prstGeom prst="roundRect">
              <a:avLst>
                <a:gd name="adj" fmla="val 1476"/>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 name="Date Placeholder 2">
            <a:extLst>
              <a:ext uri="{FF2B5EF4-FFF2-40B4-BE49-F238E27FC236}">
                <a16:creationId xmlns:a16="http://schemas.microsoft.com/office/drawing/2014/main" xmlns="" id="{CA880EE7-199D-410F-A55B-070C00A2577F}"/>
              </a:ext>
            </a:extLst>
          </p:cNvPr>
          <p:cNvSpPr>
            <a:spLocks noGrp="1"/>
          </p:cNvSpPr>
          <p:nvPr>
            <p:ph type="dt" sz="half" idx="10"/>
          </p:nvPr>
        </p:nvSpPr>
        <p:spPr/>
        <p:txBody>
          <a:bodyPr/>
          <a:lstStyle/>
          <a:p>
            <a:fld id="{F9406D0C-22A1-4F8A-BF0B-5E417C861803}" type="datetime2">
              <a:rPr lang="en-US" smtClean="0"/>
              <a:t>Friday, October 5, 2018</a:t>
            </a:fld>
            <a:endParaRPr lang="en-ZA" dirty="0"/>
          </a:p>
        </p:txBody>
      </p:sp>
      <p:sp>
        <p:nvSpPr>
          <p:cNvPr id="7" name="Footer Placeholder 6">
            <a:extLst>
              <a:ext uri="{FF2B5EF4-FFF2-40B4-BE49-F238E27FC236}">
                <a16:creationId xmlns:a16="http://schemas.microsoft.com/office/drawing/2014/main" xmlns="" id="{840FD8AF-E6FB-4EEE-9859-58240EB2A430}"/>
              </a:ext>
            </a:extLst>
          </p:cNvPr>
          <p:cNvSpPr>
            <a:spLocks noGrp="1"/>
          </p:cNvSpPr>
          <p:nvPr>
            <p:ph type="ftr" sz="quarter" idx="11"/>
          </p:nvPr>
        </p:nvSpPr>
        <p:spPr/>
        <p:txBody>
          <a:bodyPr/>
          <a:lstStyle/>
          <a:p>
            <a:r>
              <a:rPr lang="en-ZA"/>
              <a:t>© Copyright 2018 - Your Company Name</a:t>
            </a:r>
            <a:endParaRPr lang="en-ZA" dirty="0"/>
          </a:p>
        </p:txBody>
      </p:sp>
      <p:sp>
        <p:nvSpPr>
          <p:cNvPr id="8" name="Slide Number Placeholder 7">
            <a:extLst>
              <a:ext uri="{FF2B5EF4-FFF2-40B4-BE49-F238E27FC236}">
                <a16:creationId xmlns:a16="http://schemas.microsoft.com/office/drawing/2014/main" xmlns="" id="{7BB87430-4066-48A8-86DD-60FED1485794}"/>
              </a:ext>
            </a:extLst>
          </p:cNvPr>
          <p:cNvSpPr>
            <a:spLocks noGrp="1"/>
          </p:cNvSpPr>
          <p:nvPr>
            <p:ph type="sldNum" sz="quarter" idx="12"/>
          </p:nvPr>
        </p:nvSpPr>
        <p:spPr/>
        <p:txBody>
          <a:bodyPr/>
          <a:lstStyle/>
          <a:p>
            <a:fld id="{119C1C8F-6A95-45BD-92A4-38A328F64724}" type="slidenum">
              <a:rPr lang="en-ZA" smtClean="0"/>
              <a:pPr/>
              <a:t>‹#›</a:t>
            </a:fld>
            <a:endParaRPr lang="en-ZA"/>
          </a:p>
        </p:txBody>
      </p:sp>
      <p:sp>
        <p:nvSpPr>
          <p:cNvPr id="9" name="Title 8">
            <a:extLst>
              <a:ext uri="{FF2B5EF4-FFF2-40B4-BE49-F238E27FC236}">
                <a16:creationId xmlns:a16="http://schemas.microsoft.com/office/drawing/2014/main" xmlns="" id="{A2EB1FB1-CC09-4C90-9983-6D4E421F048F}"/>
              </a:ext>
            </a:extLst>
          </p:cNvPr>
          <p:cNvSpPr>
            <a:spLocks noGrp="1"/>
          </p:cNvSpPr>
          <p:nvPr>
            <p:ph type="title"/>
          </p:nvPr>
        </p:nvSpPr>
        <p:spPr>
          <a:xfrm>
            <a:off x="431998" y="432000"/>
            <a:ext cx="11339999" cy="720000"/>
          </a:xfrm>
        </p:spPr>
        <p:txBody>
          <a:bodyPr/>
          <a:lstStyle/>
          <a:p>
            <a:r>
              <a:rPr lang="en-US"/>
              <a:t>Click to edit Master title style</a:t>
            </a:r>
            <a:endParaRPr lang="en-ZA"/>
          </a:p>
        </p:txBody>
      </p:sp>
    </p:spTree>
    <p:extLst>
      <p:ext uri="{BB962C8B-B14F-4D97-AF65-F5344CB8AC3E}">
        <p14:creationId xmlns:p14="http://schemas.microsoft.com/office/powerpoint/2010/main" val="55830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Lef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74625"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274625"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52AC5BC-EE55-4CFB-8D89-A26C360A75A4}"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1130625"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4154625"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xmlns="" id="{F683999E-40B5-4CB2-B369-FCD07E268762}"/>
              </a:ext>
            </a:extLst>
          </p:cNvPr>
          <p:cNvSpPr/>
          <p:nvPr userDrawn="1"/>
        </p:nvSpPr>
        <p:spPr>
          <a:xfrm>
            <a:off x="3325428"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2527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Botttom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47113" y="3152775"/>
            <a:ext cx="6497775" cy="19067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2847111" y="4362451"/>
            <a:ext cx="6497775"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B186351-CDDE-44C2-99D7-57BBE3621910}"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2703111" y="30087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2847111" y="2864362"/>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xmlns="" id="{11127238-2050-4413-A22C-0B705416FA9B}"/>
              </a:ext>
            </a:extLst>
          </p:cNvPr>
          <p:cNvSpPr/>
          <p:nvPr userDrawn="1"/>
        </p:nvSpPr>
        <p:spPr>
          <a:xfrm>
            <a:off x="7455694" y="3076186"/>
            <a:ext cx="1889194"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8228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Right White">
    <p:bg>
      <p:bgPr>
        <a:solidFill>
          <a:srgbClr val="F1F3F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0000" y="1476375"/>
            <a:ext cx="2880000" cy="3583125"/>
          </a:xfrm>
          <a:ln w="3175">
            <a:solidFill>
              <a:schemeClr val="bg1">
                <a:lumMod val="75000"/>
              </a:schemeClr>
            </a:solidFill>
          </a:ln>
        </p:spPr>
        <p:txBody>
          <a:bodyPr lIns="288000" tIns="288000" rIns="288000" bIns="828000" anchor="b">
            <a:normAutofit/>
          </a:bodyPr>
          <a:lstStyle>
            <a:lvl1pPr algn="l">
              <a:lnSpc>
                <a:spcPct val="100000"/>
              </a:lnSpc>
              <a:defRPr sz="2400" b="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7920000" y="4362451"/>
            <a:ext cx="2880000" cy="697049"/>
          </a:xfrm>
        </p:spPr>
        <p:txBody>
          <a:bodyPr lIns="288000" tIns="0" rIns="288000">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BC75195-229B-489B-9467-253F8438E75C}"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8" name="Rectangle 7">
            <a:extLst>
              <a:ext uri="{FF2B5EF4-FFF2-40B4-BE49-F238E27FC236}">
                <a16:creationId xmlns:a16="http://schemas.microsoft.com/office/drawing/2014/main" xmlns="" id="{06627487-F2F5-46E9-B388-366DC61E3172}"/>
              </a:ext>
            </a:extLst>
          </p:cNvPr>
          <p:cNvSpPr/>
          <p:nvPr userDrawn="1"/>
        </p:nvSpPr>
        <p:spPr>
          <a:xfrm>
            <a:off x="7776000" y="1332375"/>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xmlns="" id="{F101AB0A-7301-46DF-868E-E52C895B62BC}"/>
              </a:ext>
            </a:extLst>
          </p:cNvPr>
          <p:cNvSpPr/>
          <p:nvPr userDrawn="1"/>
        </p:nvSpPr>
        <p:spPr>
          <a:xfrm>
            <a:off x="10800000" y="5059500"/>
            <a:ext cx="144000" cy="144000"/>
          </a:xfrm>
          <a:prstGeom prst="rect">
            <a:avLst/>
          </a:prstGeom>
          <a:solidFill>
            <a:schemeClr val="bg2">
              <a:lumMod val="9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xmlns="" id="{63AAC9CE-7271-49FF-8973-B674A16E7082}"/>
              </a:ext>
            </a:extLst>
          </p:cNvPr>
          <p:cNvSpPr/>
          <p:nvPr userDrawn="1"/>
        </p:nvSpPr>
        <p:spPr>
          <a:xfrm>
            <a:off x="9962639" y="1394735"/>
            <a:ext cx="837361" cy="58751"/>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0864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mp; Blurb +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431998" y="1512524"/>
            <a:ext cx="11340000" cy="4427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2BCED4-1C98-4218-857B-B20B9B4A67AC}"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xmlns="" id="{769C0DD5-F888-4426-82CD-69B3B4F7CCC2}"/>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9" name="Text Placeholder 8">
            <a:extLst>
              <a:ext uri="{FF2B5EF4-FFF2-40B4-BE49-F238E27FC236}">
                <a16:creationId xmlns:a16="http://schemas.microsoft.com/office/drawing/2014/main" xmlns="" id="{C435B061-991E-4F1E-AA39-27DA48831808}"/>
              </a:ext>
            </a:extLst>
          </p:cNvPr>
          <p:cNvSpPr>
            <a:spLocks noGrp="1"/>
          </p:cNvSpPr>
          <p:nvPr>
            <p:ph type="body" sz="quarter" idx="14" hasCustomPrompt="1"/>
          </p:nvPr>
        </p:nvSpPr>
        <p:spPr>
          <a:xfrm>
            <a:off x="432000" y="1152525"/>
            <a:ext cx="11340000" cy="360000"/>
          </a:xfrm>
        </p:spPr>
        <p:txBody>
          <a:bodyPr/>
          <a:lstStyle>
            <a:lvl1pPr marL="0" indent="0">
              <a:buNone/>
              <a:defRPr b="1">
                <a:solidFill>
                  <a:schemeClr val="accent1"/>
                </a:solidFill>
                <a:latin typeface="+mj-lt"/>
              </a:defRPr>
            </a:lvl1pPr>
          </a:lstStyle>
          <a:p>
            <a:pPr lvl="0"/>
            <a:r>
              <a:rPr lang="en-US" dirty="0"/>
              <a:t>Sub header or blurb content</a:t>
            </a:r>
            <a:endParaRPr lang="en-ZA" dirty="0"/>
          </a:p>
        </p:txBody>
      </p:sp>
      <p:sp>
        <p:nvSpPr>
          <p:cNvPr id="11" name="*">
            <a:extLst>
              <a:ext uri="{FF2B5EF4-FFF2-40B4-BE49-F238E27FC236}">
                <a16:creationId xmlns:a16="http://schemas.microsoft.com/office/drawing/2014/main" xmlns="" id="{82C45C65-2566-455D-B8C9-41FD63211B04}"/>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Tree>
    <p:extLst>
      <p:ext uri="{BB962C8B-B14F-4D97-AF65-F5344CB8AC3E}">
        <p14:creationId xmlns:p14="http://schemas.microsoft.com/office/powerpoint/2010/main" val="234551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3EA5A3-B139-4C38-B66C-035FF08967F3}" type="datetime2">
              <a:rPr lang="en-US" smtClean="0"/>
              <a:t>Friday, October 5, 2018</a:t>
            </a:fld>
            <a:endParaRPr lang="en-ZA"/>
          </a:p>
        </p:txBody>
      </p:sp>
      <p:sp>
        <p:nvSpPr>
          <p:cNvPr id="5" name="Footer Placeholder 4"/>
          <p:cNvSpPr>
            <a:spLocks noGrp="1"/>
          </p:cNvSpPr>
          <p:nvPr>
            <p:ph type="ftr" sz="quarter" idx="11"/>
          </p:nvPr>
        </p:nvSpPr>
        <p:spPr/>
        <p:txBody>
          <a:bodyPr/>
          <a:lstStyle/>
          <a:p>
            <a:r>
              <a:rPr lang="en-ZA"/>
              <a:t>© Copyright 2018 - Your Company Name</a:t>
            </a:r>
          </a:p>
        </p:txBody>
      </p:sp>
      <p:sp>
        <p:nvSpPr>
          <p:cNvPr id="6" name="Slide Number Placeholder 5"/>
          <p:cNvSpPr>
            <a:spLocks noGrp="1"/>
          </p:cNvSpPr>
          <p:nvPr>
            <p:ph type="sldNum" sz="quarter" idx="12"/>
          </p:nvPr>
        </p:nvSpPr>
        <p:spPr/>
        <p:txBody>
          <a:bodyPr/>
          <a:lstStyle/>
          <a:p>
            <a:fld id="{119C1C8F-6A95-45BD-92A4-38A328F64724}" type="slidenum">
              <a:rPr lang="en-ZA" smtClean="0"/>
              <a:t>‹#›</a:t>
            </a:fld>
            <a:endParaRPr lang="en-ZA"/>
          </a:p>
        </p:txBody>
      </p:sp>
    </p:spTree>
    <p:extLst>
      <p:ext uri="{BB962C8B-B14F-4D97-AF65-F5344CB8AC3E}">
        <p14:creationId xmlns:p14="http://schemas.microsoft.com/office/powerpoint/2010/main" val="1661500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 Title Content &amp; Blurb + Sourc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1999" y="1512524"/>
            <a:ext cx="5400000" cy="44274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71999" y="1512524"/>
            <a:ext cx="5400000" cy="44274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265DDE2-EDCA-46F1-92F3-B3099F056A52}" type="datetime2">
              <a:rPr lang="en-US" smtClean="0"/>
              <a:t>Friday, October 5, 2018</a:t>
            </a:fld>
            <a:endParaRPr lang="en-ZA"/>
          </a:p>
        </p:txBody>
      </p:sp>
      <p:sp>
        <p:nvSpPr>
          <p:cNvPr id="6" name="Footer Placeholder 5"/>
          <p:cNvSpPr>
            <a:spLocks noGrp="1"/>
          </p:cNvSpPr>
          <p:nvPr>
            <p:ph type="ftr" sz="quarter" idx="11"/>
          </p:nvPr>
        </p:nvSpPr>
        <p:spPr/>
        <p:txBody>
          <a:bodyPr/>
          <a:lstStyle/>
          <a:p>
            <a:r>
              <a:rPr lang="en-ZA"/>
              <a:t>© Copyright 2018 - Your Company Name</a:t>
            </a:r>
          </a:p>
        </p:txBody>
      </p:sp>
      <p:sp>
        <p:nvSpPr>
          <p:cNvPr id="7" name="Slide Number Placeholder 6"/>
          <p:cNvSpPr>
            <a:spLocks noGrp="1"/>
          </p:cNvSpPr>
          <p:nvPr>
            <p:ph type="sldNum" sz="quarter" idx="12"/>
          </p:nvPr>
        </p:nvSpPr>
        <p:spPr/>
        <p:txBody>
          <a:bodyPr/>
          <a:lstStyle/>
          <a:p>
            <a:fld id="{119C1C8F-6A95-45BD-92A4-38A328F64724}" type="slidenum">
              <a:rPr lang="en-ZA" smtClean="0"/>
              <a:t>‹#›</a:t>
            </a:fld>
            <a:endParaRPr lang="en-ZA"/>
          </a:p>
        </p:txBody>
      </p:sp>
      <p:sp>
        <p:nvSpPr>
          <p:cNvPr id="10" name="Text Placeholder 8">
            <a:extLst>
              <a:ext uri="{FF2B5EF4-FFF2-40B4-BE49-F238E27FC236}">
                <a16:creationId xmlns:a16="http://schemas.microsoft.com/office/drawing/2014/main" xmlns="" id="{345477A5-E465-4905-9B26-3E59AB3C077A}"/>
              </a:ext>
            </a:extLst>
          </p:cNvPr>
          <p:cNvSpPr>
            <a:spLocks noGrp="1"/>
          </p:cNvSpPr>
          <p:nvPr>
            <p:ph type="body" sz="quarter" idx="13" hasCustomPrompt="1"/>
          </p:nvPr>
        </p:nvSpPr>
        <p:spPr>
          <a:xfrm>
            <a:off x="431997" y="6067986"/>
            <a:ext cx="11340000" cy="325541"/>
          </a:xfrm>
        </p:spPr>
        <p:txBody>
          <a:bodyPr anchor="t">
            <a:normAutofit/>
          </a:bodyPr>
          <a:lstStyle>
            <a:lvl1pPr marL="0" indent="0" algn="l">
              <a:buNone/>
              <a:defRPr sz="800" spc="0">
                <a:solidFill>
                  <a:schemeClr val="bg2">
                    <a:lumMod val="75000"/>
                  </a:schemeClr>
                </a:solidFill>
              </a:defRPr>
            </a:lvl1pPr>
          </a:lstStyle>
          <a:p>
            <a:pPr lvl="0"/>
            <a:r>
              <a:rPr lang="en-US" dirty="0"/>
              <a:t>Reference, link or annotation to information</a:t>
            </a:r>
            <a:endParaRPr lang="en-ZA" dirty="0"/>
          </a:p>
        </p:txBody>
      </p:sp>
      <p:sp>
        <p:nvSpPr>
          <p:cNvPr id="11" name="Text Placeholder 8">
            <a:extLst>
              <a:ext uri="{FF2B5EF4-FFF2-40B4-BE49-F238E27FC236}">
                <a16:creationId xmlns:a16="http://schemas.microsoft.com/office/drawing/2014/main" xmlns="" id="{B3C4596E-596C-443A-BE5E-64CC1A563250}"/>
              </a:ext>
            </a:extLst>
          </p:cNvPr>
          <p:cNvSpPr>
            <a:spLocks noGrp="1"/>
          </p:cNvSpPr>
          <p:nvPr>
            <p:ph type="body" sz="quarter" idx="14" hasCustomPrompt="1"/>
          </p:nvPr>
        </p:nvSpPr>
        <p:spPr>
          <a:xfrm>
            <a:off x="432000" y="1152525"/>
            <a:ext cx="11340000" cy="360000"/>
          </a:xfrm>
        </p:spPr>
        <p:txBody>
          <a:bodyPr vert="horz" lIns="0" tIns="0" rIns="0" bIns="0" rtlCol="0">
            <a:normAutofit/>
          </a:bodyPr>
          <a:lstStyle>
            <a:lvl1pPr>
              <a:defRPr lang="en-ZA" b="1" dirty="0">
                <a:solidFill>
                  <a:schemeClr val="accent1">
                    <a:lumMod val="75000"/>
                  </a:schemeClr>
                </a:solidFill>
                <a:latin typeface="+mj-lt"/>
              </a:defRPr>
            </a:lvl1pPr>
          </a:lstStyle>
          <a:p>
            <a:pPr marL="0" lvl="0" indent="0">
              <a:buNone/>
            </a:pPr>
            <a:r>
              <a:rPr lang="en-US" dirty="0"/>
              <a:t>Sub header or blurb content</a:t>
            </a:r>
            <a:endParaRPr lang="en-ZA" dirty="0"/>
          </a:p>
        </p:txBody>
      </p:sp>
      <p:sp>
        <p:nvSpPr>
          <p:cNvPr id="12" name="*">
            <a:extLst>
              <a:ext uri="{FF2B5EF4-FFF2-40B4-BE49-F238E27FC236}">
                <a16:creationId xmlns:a16="http://schemas.microsoft.com/office/drawing/2014/main" xmlns="" id="{A9B747CE-9613-4BD0-97AB-BE410B324417}"/>
              </a:ext>
            </a:extLst>
          </p:cNvPr>
          <p:cNvSpPr txBox="1"/>
          <p:nvPr userDrawn="1"/>
        </p:nvSpPr>
        <p:spPr>
          <a:xfrm>
            <a:off x="245504" y="5940332"/>
            <a:ext cx="65" cy="4924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100000"/>
              </a:lnSpc>
              <a:defRPr sz="4800" b="1">
                <a:solidFill>
                  <a:schemeClr val="accent4">
                    <a:hueOff val="784937"/>
                    <a:satOff val="13253"/>
                    <a:lumOff val="1567"/>
                  </a:schemeClr>
                </a:solidFill>
              </a:defRPr>
            </a:lvl1pPr>
          </a:lstStyle>
          <a:p>
            <a:endParaRPr sz="3200" dirty="0">
              <a:solidFill>
                <a:schemeClr val="tx2"/>
              </a:solidFill>
            </a:endParaRPr>
          </a:p>
        </p:txBody>
      </p:sp>
      <p:sp>
        <p:nvSpPr>
          <p:cNvPr id="8" name="Title 7">
            <a:extLst>
              <a:ext uri="{FF2B5EF4-FFF2-40B4-BE49-F238E27FC236}">
                <a16:creationId xmlns:a16="http://schemas.microsoft.com/office/drawing/2014/main" xmlns="" id="{2808C4CE-913C-4925-B6FC-D320DC4DB5E2}"/>
              </a:ext>
            </a:extLst>
          </p:cNvPr>
          <p:cNvSpPr>
            <a:spLocks noGrp="1"/>
          </p:cNvSpPr>
          <p:nvPr>
            <p:ph type="title"/>
          </p:nvPr>
        </p:nvSpPr>
        <p:spPr>
          <a:xfrm>
            <a:off x="431999" y="432000"/>
            <a:ext cx="11340000" cy="720000"/>
          </a:xfrm>
        </p:spPr>
        <p:txBody>
          <a:bodyPr/>
          <a:lstStyle/>
          <a:p>
            <a:r>
              <a:rPr lang="en-US"/>
              <a:t>Click to edit Master title style</a:t>
            </a:r>
            <a:endParaRPr lang="en-ZA"/>
          </a:p>
        </p:txBody>
      </p:sp>
    </p:spTree>
    <p:extLst>
      <p:ext uri="{BB962C8B-B14F-4D97-AF65-F5344CB8AC3E}">
        <p14:creationId xmlns:p14="http://schemas.microsoft.com/office/powerpoint/2010/main" val="1046162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xmlns=""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a16="http://schemas.microsoft.com/office/drawing/2014/main" xmlns="" id="{C823B3D4-D937-4CF7-A466-B8FC9501CDE9}"/>
              </a:ext>
            </a:extLst>
          </p:cNvPr>
          <p:cNvSpPr/>
          <p:nvPr userDrawn="1"/>
        </p:nvSpPr>
        <p:spPr>
          <a:xfrm>
            <a:off x="0" y="6412270"/>
            <a:ext cx="12191999"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a16="http://schemas.microsoft.com/office/drawing/2014/main" xmlns=""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a16="http://schemas.microsoft.com/office/drawing/2014/main" xmlns=""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9" y="432000"/>
            <a:ext cx="11340000"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9"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B94D2A23-A27B-48ED-A64E-DD8BFDA616D5}" type="datetime2">
              <a:rPr lang="en-US" smtClean="0"/>
              <a:t>Friday, October 5, 2018</a:t>
            </a:fld>
            <a:endParaRPr lang="en-ZA" dirty="0"/>
          </a:p>
        </p:txBody>
      </p:sp>
      <p:sp>
        <p:nvSpPr>
          <p:cNvPr id="5" name="Footer Placeholder 4"/>
          <p:cNvSpPr>
            <a:spLocks noGrp="1"/>
          </p:cNvSpPr>
          <p:nvPr userDrawn="1">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dirty="0" smtClean="0"/>
              <a:t>© Copyright 2018 - </a:t>
            </a:r>
            <a:r>
              <a:rPr lang="en-ZA" dirty="0" err="1" smtClean="0"/>
              <a:t>VendorShop</a:t>
            </a:r>
            <a:endParaRPr lang="en-ZA" dirty="0"/>
          </a:p>
        </p:txBody>
      </p:sp>
      <p:sp>
        <p:nvSpPr>
          <p:cNvPr id="6" name="Slide Number Placeholder 5"/>
          <p:cNvSpPr>
            <a:spLocks noGrp="1"/>
          </p:cNvSpPr>
          <p:nvPr userDrawn="1">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2" name="Rectangle 11">
            <a:extLst>
              <a:ext uri="{FF2B5EF4-FFF2-40B4-BE49-F238E27FC236}">
                <a16:creationId xmlns:a16="http://schemas.microsoft.com/office/drawing/2014/main" xmlns="" id="{F745261B-37B9-49DC-BF32-8DDACCFC33BC}"/>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xmlns="" id="{674B0A87-626B-4EC5-8BCB-75CE98FECAA2}"/>
              </a:ext>
            </a:extLst>
          </p:cNvPr>
          <p:cNvSpPr txBox="1"/>
          <p:nvPr userDrawn="1"/>
        </p:nvSpPr>
        <p:spPr>
          <a:xfrm>
            <a:off x="118477" y="6413588"/>
            <a:ext cx="2049370"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US" altLang="ja-JP" sz="1800" b="1" i="0" u="none" strike="noStrike" cap="none" spc="0" normalizeH="0" baseline="0" dirty="0" smtClean="0">
                <a:ln>
                  <a:noFill/>
                </a:ln>
                <a:solidFill>
                  <a:schemeClr val="bg1">
                    <a:lumMod val="85000"/>
                  </a:schemeClr>
                </a:solidFill>
                <a:effectLst/>
                <a:uFillTx/>
                <a:latin typeface="+mj-lt"/>
                <a:ea typeface="Avenir Next"/>
                <a:cs typeface="Avenir Next"/>
                <a:sym typeface="Avenir Next"/>
              </a:rPr>
              <a:t>VendorShop.net</a:t>
            </a:r>
            <a:endPar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endParaRPr>
          </a:p>
        </p:txBody>
      </p:sp>
    </p:spTree>
    <p:extLst>
      <p:ext uri="{BB962C8B-B14F-4D97-AF65-F5344CB8AC3E}">
        <p14:creationId xmlns:p14="http://schemas.microsoft.com/office/powerpoint/2010/main" val="2650144286"/>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88" r:id="rId3"/>
    <p:sldLayoutId id="2147483689" r:id="rId4"/>
    <p:sldLayoutId id="2147483690" r:id="rId5"/>
    <p:sldLayoutId id="2147483691" r:id="rId6"/>
    <p:sldLayoutId id="2147483673" r:id="rId7"/>
    <p:sldLayoutId id="2147483662" r:id="rId8"/>
    <p:sldLayoutId id="2147483664" r:id="rId9"/>
    <p:sldLayoutId id="2147483676" r:id="rId10"/>
    <p:sldLayoutId id="2147483683" r:id="rId11"/>
    <p:sldLayoutId id="2147483666" r:id="rId12"/>
    <p:sldLayoutId id="2147483667" r:id="rId13"/>
    <p:sldLayoutId id="2147484110" r:id="rId14"/>
    <p:sldLayoutId id="2147484109" r:id="rId15"/>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3F4"/>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xmlns="" id="{F4280D37-32E6-4A9F-96A4-F1B7E2D74173}"/>
              </a:ext>
            </a:extLst>
          </p:cNvPr>
          <p:cNvSpPr/>
          <p:nvPr userDrawn="1"/>
        </p:nvSpPr>
        <p:spPr>
          <a:xfrm>
            <a:off x="0" y="0"/>
            <a:ext cx="12191999" cy="17971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8" name="Rectangle">
            <a:extLst>
              <a:ext uri="{FF2B5EF4-FFF2-40B4-BE49-F238E27FC236}">
                <a16:creationId xmlns:a16="http://schemas.microsoft.com/office/drawing/2014/main" xmlns="" id="{C823B3D4-D937-4CF7-A466-B8FC9501CDE9}"/>
              </a:ext>
            </a:extLst>
          </p:cNvPr>
          <p:cNvSpPr/>
          <p:nvPr userDrawn="1"/>
        </p:nvSpPr>
        <p:spPr>
          <a:xfrm>
            <a:off x="1" y="6412270"/>
            <a:ext cx="12191998" cy="44573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9" name="Rectangle">
            <a:extLst>
              <a:ext uri="{FF2B5EF4-FFF2-40B4-BE49-F238E27FC236}">
                <a16:creationId xmlns:a16="http://schemas.microsoft.com/office/drawing/2014/main" xmlns="" id="{51BC92CF-701C-47CE-A360-1146E38AA3EE}"/>
              </a:ext>
            </a:extLst>
          </p:cNvPr>
          <p:cNvSpPr/>
          <p:nvPr userDrawn="1"/>
        </p:nvSpPr>
        <p:spPr>
          <a:xfrm>
            <a:off x="12008095" y="0"/>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10" name="Rectangle">
            <a:extLst>
              <a:ext uri="{FF2B5EF4-FFF2-40B4-BE49-F238E27FC236}">
                <a16:creationId xmlns:a16="http://schemas.microsoft.com/office/drawing/2014/main" xmlns="" id="{454E365E-494F-42E8-87FE-2C27003DE7D0}"/>
              </a:ext>
            </a:extLst>
          </p:cNvPr>
          <p:cNvSpPr/>
          <p:nvPr userDrawn="1"/>
        </p:nvSpPr>
        <p:spPr>
          <a:xfrm>
            <a:off x="0" y="1"/>
            <a:ext cx="183905" cy="6858000"/>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1800">
                <a:solidFill>
                  <a:srgbClr val="FFFFFF"/>
                </a:solidFill>
              </a:defRPr>
            </a:pPr>
            <a:endParaRPr sz="1800"/>
          </a:p>
        </p:txBody>
      </p:sp>
      <p:sp>
        <p:nvSpPr>
          <p:cNvPr id="2" name="Title Placeholder 1"/>
          <p:cNvSpPr>
            <a:spLocks noGrp="1"/>
          </p:cNvSpPr>
          <p:nvPr userDrawn="1">
            <p:ph type="title"/>
          </p:nvPr>
        </p:nvSpPr>
        <p:spPr>
          <a:xfrm>
            <a:off x="431998" y="432000"/>
            <a:ext cx="11339999" cy="720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userDrawn="1">
            <p:ph type="body" idx="1"/>
          </p:nvPr>
        </p:nvSpPr>
        <p:spPr>
          <a:xfrm>
            <a:off x="431998" y="1151998"/>
            <a:ext cx="11340000" cy="49680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xmlns="" id="{674B0A87-626B-4EC5-8BCB-75CE98FECAA2}"/>
              </a:ext>
            </a:extLst>
          </p:cNvPr>
          <p:cNvSpPr txBox="1"/>
          <p:nvPr userDrawn="1"/>
        </p:nvSpPr>
        <p:spPr>
          <a:xfrm>
            <a:off x="118477" y="6413588"/>
            <a:ext cx="1630042" cy="436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58" rtl="0" fontAlgn="auto" latinLnBrk="0" hangingPunct="0">
              <a:lnSpc>
                <a:spcPts val="2600"/>
              </a:lnSpc>
              <a:spcBef>
                <a:spcPts val="0"/>
              </a:spcBef>
              <a:spcAft>
                <a:spcPts val="0"/>
              </a:spcAft>
              <a:buClrTx/>
              <a:buSzTx/>
              <a:buFontTx/>
              <a:buNone/>
              <a:tabLst/>
            </a:pPr>
            <a:r>
              <a:rPr kumimoji="0" lang="en-ZA" sz="1800" b="1" i="0" u="none" strike="noStrike" cap="none" spc="0" normalizeH="0" baseline="0" dirty="0">
                <a:ln>
                  <a:noFill/>
                </a:ln>
                <a:solidFill>
                  <a:schemeClr val="bg1">
                    <a:lumMod val="85000"/>
                  </a:schemeClr>
                </a:solidFill>
                <a:effectLst/>
                <a:uFillTx/>
                <a:latin typeface="+mj-lt"/>
                <a:ea typeface="Avenir Next"/>
                <a:cs typeface="Avenir Next"/>
                <a:sym typeface="Avenir Next"/>
              </a:rPr>
              <a:t>Your Logo</a:t>
            </a:r>
          </a:p>
        </p:txBody>
      </p:sp>
      <p:sp>
        <p:nvSpPr>
          <p:cNvPr id="14" name="Date Placeholder 3">
            <a:extLst>
              <a:ext uri="{FF2B5EF4-FFF2-40B4-BE49-F238E27FC236}">
                <a16:creationId xmlns:a16="http://schemas.microsoft.com/office/drawing/2014/main" xmlns="" id="{8E17D64F-EC06-4F2D-B0FC-7A296E284DCE}"/>
              </a:ext>
            </a:extLst>
          </p:cNvPr>
          <p:cNvSpPr>
            <a:spLocks noGrp="1"/>
          </p:cNvSpPr>
          <p:nvPr>
            <p:ph type="dt" sz="half" idx="2"/>
          </p:nvPr>
        </p:nvSpPr>
        <p:spPr>
          <a:xfrm>
            <a:off x="9045390" y="6508017"/>
            <a:ext cx="2550316" cy="128060"/>
          </a:xfrm>
          <a:prstGeom prst="rect">
            <a:avLst/>
          </a:prstGeom>
        </p:spPr>
        <p:txBody>
          <a:bodyPr vert="horz" lIns="0" tIns="0" rIns="0" bIns="0" rtlCol="0" anchor="t"/>
          <a:lstStyle>
            <a:lvl1pPr algn="r">
              <a:defRPr sz="800">
                <a:solidFill>
                  <a:schemeClr val="bg2">
                    <a:lumMod val="75000"/>
                  </a:schemeClr>
                </a:solidFill>
              </a:defRPr>
            </a:lvl1pPr>
          </a:lstStyle>
          <a:p>
            <a:fld id="{6845D77B-4D9E-4A13-98AF-589A0C1F1351}" type="datetime2">
              <a:rPr lang="en-US" smtClean="0"/>
              <a:t>Friday, October 5, 2018</a:t>
            </a:fld>
            <a:endParaRPr lang="en-ZA" dirty="0"/>
          </a:p>
        </p:txBody>
      </p:sp>
      <p:sp>
        <p:nvSpPr>
          <p:cNvPr id="15" name="Footer Placeholder 4">
            <a:extLst>
              <a:ext uri="{FF2B5EF4-FFF2-40B4-BE49-F238E27FC236}">
                <a16:creationId xmlns:a16="http://schemas.microsoft.com/office/drawing/2014/main" xmlns="" id="{3EF531DB-B681-47E2-9D68-496BDDF6F2A6}"/>
              </a:ext>
            </a:extLst>
          </p:cNvPr>
          <p:cNvSpPr>
            <a:spLocks noGrp="1"/>
          </p:cNvSpPr>
          <p:nvPr>
            <p:ph type="ftr" sz="quarter" idx="3"/>
          </p:nvPr>
        </p:nvSpPr>
        <p:spPr>
          <a:xfrm>
            <a:off x="9045389" y="6655126"/>
            <a:ext cx="2550318" cy="108000"/>
          </a:xfrm>
          <a:prstGeom prst="rect">
            <a:avLst/>
          </a:prstGeom>
        </p:spPr>
        <p:txBody>
          <a:bodyPr vert="horz" lIns="0" tIns="0" rIns="0" bIns="0" rtlCol="0" anchor="b"/>
          <a:lstStyle>
            <a:lvl1pPr algn="r">
              <a:defRPr sz="800">
                <a:solidFill>
                  <a:schemeClr val="bg2"/>
                </a:solidFill>
              </a:defRPr>
            </a:lvl1pPr>
          </a:lstStyle>
          <a:p>
            <a:r>
              <a:rPr lang="en-ZA"/>
              <a:t>© Copyright 2018 - Your Company Name</a:t>
            </a:r>
            <a:endParaRPr lang="en-ZA" dirty="0"/>
          </a:p>
        </p:txBody>
      </p:sp>
      <p:sp>
        <p:nvSpPr>
          <p:cNvPr id="16" name="Slide Number Placeholder 5">
            <a:extLst>
              <a:ext uri="{FF2B5EF4-FFF2-40B4-BE49-F238E27FC236}">
                <a16:creationId xmlns:a16="http://schemas.microsoft.com/office/drawing/2014/main" xmlns="" id="{083F4236-EED7-4119-BECC-58A869E85C29}"/>
              </a:ext>
            </a:extLst>
          </p:cNvPr>
          <p:cNvSpPr>
            <a:spLocks noGrp="1"/>
          </p:cNvSpPr>
          <p:nvPr>
            <p:ph type="sldNum" sz="quarter" idx="4"/>
          </p:nvPr>
        </p:nvSpPr>
        <p:spPr>
          <a:xfrm>
            <a:off x="11648094" y="6413588"/>
            <a:ext cx="360000" cy="360000"/>
          </a:xfrm>
          <a:prstGeom prst="rect">
            <a:avLst/>
          </a:prstGeom>
          <a:gradFill>
            <a:gsLst>
              <a:gs pos="0">
                <a:schemeClr val="accent1"/>
              </a:gs>
              <a:gs pos="100000">
                <a:schemeClr val="accent6">
                  <a:lumMod val="50000"/>
                </a:schemeClr>
              </a:gs>
            </a:gsLst>
            <a:lin ang="1800000" scaled="0"/>
          </a:gradFill>
        </p:spPr>
        <p:txBody>
          <a:bodyPr vert="horz" lIns="0" tIns="0" rIns="0" bIns="0" rtlCol="0" anchor="ctr"/>
          <a:lstStyle>
            <a:lvl1pPr algn="ctr">
              <a:defRPr sz="1200" b="1">
                <a:solidFill>
                  <a:schemeClr val="bg1"/>
                </a:solidFill>
                <a:latin typeface="+mj-lt"/>
              </a:defRPr>
            </a:lvl1pPr>
          </a:lstStyle>
          <a:p>
            <a:fld id="{119C1C8F-6A95-45BD-92A4-38A328F64724}" type="slidenum">
              <a:rPr lang="en-ZA" smtClean="0"/>
              <a:pPr/>
              <a:t>‹#›</a:t>
            </a:fld>
            <a:endParaRPr lang="en-ZA"/>
          </a:p>
        </p:txBody>
      </p:sp>
      <p:sp>
        <p:nvSpPr>
          <p:cNvPr id="17" name="Rectangle 16">
            <a:extLst>
              <a:ext uri="{FF2B5EF4-FFF2-40B4-BE49-F238E27FC236}">
                <a16:creationId xmlns:a16="http://schemas.microsoft.com/office/drawing/2014/main" xmlns="" id="{3AA24596-E1FA-4DD3-A7FF-E4EE40500B04}"/>
              </a:ext>
            </a:extLst>
          </p:cNvPr>
          <p:cNvSpPr/>
          <p:nvPr userDrawn="1"/>
        </p:nvSpPr>
        <p:spPr>
          <a:xfrm>
            <a:off x="11268501" y="6413588"/>
            <a:ext cx="360000" cy="72000"/>
          </a:xfrm>
          <a:prstGeom prst="rect">
            <a:avLst/>
          </a:prstGeom>
          <a:gradFill>
            <a:gsLst>
              <a:gs pos="0">
                <a:schemeClr val="accent6"/>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17124573"/>
      </p:ext>
    </p:extLst>
  </p:cSld>
  <p:clrMap bg1="lt1" tx1="dk1" bg2="lt2" tx2="dk2" accent1="accent1" accent2="accent2" accent3="accent3" accent4="accent4" accent5="accent5" accent6="accent6" hlink="hlink" folHlink="folHlink"/>
  <p:sldLayoutIdLst>
    <p:sldLayoutId id="2147483749" r:id="rId1"/>
    <p:sldLayoutId id="2147483991" r:id="rId2"/>
    <p:sldLayoutId id="2147483992" r:id="rId3"/>
    <p:sldLayoutId id="2147483993" r:id="rId4"/>
    <p:sldLayoutId id="2147483812" r:id="rId5"/>
    <p:sldLayoutId id="2147484100" r:id="rId6"/>
    <p:sldLayoutId id="2147483995" r:id="rId7"/>
    <p:sldLayoutId id="2147483994" r:id="rId8"/>
    <p:sldLayoutId id="2147483996" r:id="rId9"/>
    <p:sldLayoutId id="2147483813" r:id="rId10"/>
    <p:sldLayoutId id="2147483997" r:id="rId11"/>
    <p:sldLayoutId id="2147483998" r:id="rId12"/>
    <p:sldLayoutId id="2147483999" r:id="rId13"/>
    <p:sldLayoutId id="2147483815" r:id="rId14"/>
    <p:sldLayoutId id="2147483817" r:id="rId15"/>
    <p:sldLayoutId id="2147484106" r:id="rId16"/>
    <p:sldLayoutId id="2147484107" r:id="rId17"/>
    <p:sldLayoutId id="2147484108" r:id="rId18"/>
    <p:sldLayoutId id="2147483818" r:id="rId19"/>
    <p:sldLayoutId id="2147483819" r:id="rId20"/>
    <p:sldLayoutId id="2147484004" r:id="rId21"/>
    <p:sldLayoutId id="2147484003" r:id="rId22"/>
    <p:sldLayoutId id="2147484005" r:id="rId23"/>
    <p:sldLayoutId id="2147483820" r:id="rId24"/>
  </p:sldLayoutIdLst>
  <p:hf hdr="0"/>
  <p:txStyles>
    <p:title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accent1"/>
        </a:buClr>
        <a:buSzPct val="120000"/>
        <a:buFont typeface="Arial" panose="020B0604020202020204" pitchFamily="34" charset="0"/>
        <a:buChar char="•"/>
        <a:defRPr sz="1200" kern="1200" spc="0" baseline="0">
          <a:solidFill>
            <a:schemeClr val="tx1">
              <a:lumMod val="50000"/>
              <a:lumOff val="50000"/>
            </a:schemeClr>
          </a:solidFill>
          <a:latin typeface="+mn-lt"/>
          <a:ea typeface="+mn-ea"/>
          <a:cs typeface="+mn-cs"/>
        </a:defRPr>
      </a:lvl1pPr>
      <a:lvl2pPr marL="538163" indent="-268288"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2pPr>
      <a:lvl3pPr marL="808038" indent="-269875" algn="l" defTabSz="914400" rtl="0" eaLnBrk="1" latinLnBrk="0" hangingPunct="1">
        <a:lnSpc>
          <a:spcPct val="90000"/>
        </a:lnSpc>
        <a:spcBef>
          <a:spcPts val="500"/>
        </a:spcBef>
        <a:buFont typeface="Arial" panose="020B0604020202020204" pitchFamily="34" charset="0"/>
        <a:buChar char="•"/>
        <a:defRPr sz="1100" kern="1200">
          <a:solidFill>
            <a:schemeClr val="tx1">
              <a:lumMod val="50000"/>
              <a:lumOff val="50000"/>
            </a:schemeClr>
          </a:solidFill>
          <a:latin typeface="+mn-lt"/>
          <a:ea typeface="+mn-ea"/>
          <a:cs typeface="+mn-cs"/>
        </a:defRPr>
      </a:lvl3pPr>
      <a:lvl4pPr marL="1077913"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4pPr>
      <a:lvl5pPr marL="1347788" indent="-269875" algn="l" defTabSz="914400" rtl="0" eaLnBrk="1" latinLnBrk="0" hangingPunct="1">
        <a:lnSpc>
          <a:spcPct val="90000"/>
        </a:lnSpc>
        <a:spcBef>
          <a:spcPts val="500"/>
        </a:spcBef>
        <a:buFont typeface="Arial" panose="020B0604020202020204" pitchFamily="34" charset="0"/>
        <a:buChar char="•"/>
        <a:defRPr sz="105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6" Type="http://schemas.openxmlformats.org/officeDocument/2006/relationships/image" Target="../media/image169.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DEAF5-AB9A-402A-AA34-76415C493E74}"/>
              </a:ext>
            </a:extLst>
          </p:cNvPr>
          <p:cNvSpPr>
            <a:spLocks noGrp="1"/>
          </p:cNvSpPr>
          <p:nvPr>
            <p:ph type="ctrTitle"/>
          </p:nvPr>
        </p:nvSpPr>
        <p:spPr/>
        <p:txBody>
          <a:bodyPr/>
          <a:lstStyle/>
          <a:p>
            <a:r>
              <a:rPr lang="en-ZA" dirty="0" smtClean="0"/>
              <a:t>Vendor Shop</a:t>
            </a:r>
            <a:endParaRPr lang="en-ZA" dirty="0"/>
          </a:p>
        </p:txBody>
      </p:sp>
      <p:sp>
        <p:nvSpPr>
          <p:cNvPr id="3" name="Subtitle 2">
            <a:extLst>
              <a:ext uri="{FF2B5EF4-FFF2-40B4-BE49-F238E27FC236}">
                <a16:creationId xmlns:a16="http://schemas.microsoft.com/office/drawing/2014/main" xmlns="" id="{90977D3B-A7F1-445A-9282-19A289E93DC4}"/>
              </a:ext>
            </a:extLst>
          </p:cNvPr>
          <p:cNvSpPr>
            <a:spLocks noGrp="1"/>
          </p:cNvSpPr>
          <p:nvPr>
            <p:ph type="subTitle" idx="1"/>
          </p:nvPr>
        </p:nvSpPr>
        <p:spPr/>
        <p:txBody>
          <a:bodyPr/>
          <a:lstStyle/>
          <a:p>
            <a:r>
              <a:rPr lang="en-ZA" dirty="0" smtClean="0"/>
              <a:t>Cloud market </a:t>
            </a:r>
            <a:r>
              <a:rPr lang="en-ZA" dirty="0" err="1" smtClean="0"/>
              <a:t>palce</a:t>
            </a:r>
            <a:r>
              <a:rPr lang="en-ZA" dirty="0" smtClean="0"/>
              <a:t> for small business</a:t>
            </a:r>
            <a:endParaRPr lang="en-ZA" dirty="0"/>
          </a:p>
        </p:txBody>
      </p:sp>
      <p:sp>
        <p:nvSpPr>
          <p:cNvPr id="4" name="Date Placeholder 3">
            <a:extLst>
              <a:ext uri="{FF2B5EF4-FFF2-40B4-BE49-F238E27FC236}">
                <a16:creationId xmlns:a16="http://schemas.microsoft.com/office/drawing/2014/main" xmlns="" id="{9001BE19-9854-4364-A318-C415E989BC78}"/>
              </a:ext>
            </a:extLst>
          </p:cNvPr>
          <p:cNvSpPr>
            <a:spLocks noGrp="1"/>
          </p:cNvSpPr>
          <p:nvPr>
            <p:ph type="dt" sz="half" idx="10"/>
          </p:nvPr>
        </p:nvSpPr>
        <p:spPr/>
        <p:txBody>
          <a:bodyPr/>
          <a:lstStyle/>
          <a:p>
            <a:fld id="{EE666A8A-44D8-42FC-B5E4-1CF474803A43}" type="datetime2">
              <a:rPr lang="en-US" smtClean="0"/>
              <a:t>Friday, October 5, 2018</a:t>
            </a:fld>
            <a:endParaRPr lang="en-ZA"/>
          </a:p>
        </p:txBody>
      </p:sp>
      <p:sp>
        <p:nvSpPr>
          <p:cNvPr id="5" name="Footer Placeholder 4">
            <a:extLst>
              <a:ext uri="{FF2B5EF4-FFF2-40B4-BE49-F238E27FC236}">
                <a16:creationId xmlns:a16="http://schemas.microsoft.com/office/drawing/2014/main" xmlns="" id="{3007F3E7-925E-4C4F-96DB-2FA4CE706C39}"/>
              </a:ext>
            </a:extLst>
          </p:cNvPr>
          <p:cNvSpPr>
            <a:spLocks noGrp="1"/>
          </p:cNvSpPr>
          <p:nvPr>
            <p:ph type="ftr" sz="quarter" idx="11"/>
          </p:nvPr>
        </p:nvSpPr>
        <p:spPr/>
        <p:txBody>
          <a:bodyPr/>
          <a:lstStyle/>
          <a:p>
            <a:r>
              <a:rPr lang="en-ZA"/>
              <a:t>© Copyright 2018 - Your Company Name</a:t>
            </a:r>
          </a:p>
        </p:txBody>
      </p:sp>
      <p:sp>
        <p:nvSpPr>
          <p:cNvPr id="6" name="Slide Number Placeholder 5">
            <a:extLst>
              <a:ext uri="{FF2B5EF4-FFF2-40B4-BE49-F238E27FC236}">
                <a16:creationId xmlns:a16="http://schemas.microsoft.com/office/drawing/2014/main" xmlns="" id="{85504055-F55F-4ECA-9EFA-5C454710E337}"/>
              </a:ext>
            </a:extLst>
          </p:cNvPr>
          <p:cNvSpPr>
            <a:spLocks noGrp="1"/>
          </p:cNvSpPr>
          <p:nvPr>
            <p:ph type="sldNum" sz="quarter" idx="12"/>
          </p:nvPr>
        </p:nvSpPr>
        <p:spPr/>
        <p:txBody>
          <a:bodyPr/>
          <a:lstStyle/>
          <a:p>
            <a:fld id="{119C1C8F-6A95-45BD-92A4-38A328F64724}" type="slidenum">
              <a:rPr lang="en-ZA" smtClean="0"/>
              <a:t>1</a:t>
            </a:fld>
            <a:endParaRPr lang="en-ZA"/>
          </a:p>
        </p:txBody>
      </p:sp>
    </p:spTree>
    <p:extLst>
      <p:ext uri="{BB962C8B-B14F-4D97-AF65-F5344CB8AC3E}">
        <p14:creationId xmlns:p14="http://schemas.microsoft.com/office/powerpoint/2010/main" val="3757003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担当者管理　＞　担当者登録</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10</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50" name="正方形/長方形 49"/>
          <p:cNvSpPr/>
          <p:nvPr/>
        </p:nvSpPr>
        <p:spPr>
          <a:xfrm>
            <a:off x="1842006" y="1531339"/>
            <a:ext cx="4162204" cy="457200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90">
            <a:extLst>
              <a:ext uri="{FF2B5EF4-FFF2-40B4-BE49-F238E27FC236}">
                <a16:creationId xmlns:a16="http://schemas.microsoft.com/office/drawing/2014/main" xmlns="" id="{7FA27A46-F1C7-4476-89DE-4C60B1DE0DB5}"/>
              </a:ext>
            </a:extLst>
          </p:cNvPr>
          <p:cNvSpPr/>
          <p:nvPr/>
        </p:nvSpPr>
        <p:spPr>
          <a:xfrm>
            <a:off x="1842005" y="1531339"/>
            <a:ext cx="416220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52"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1943057" y="2476331"/>
            <a:ext cx="3644673" cy="288903"/>
            <a:chOff x="5797550" y="2670268"/>
            <a:chExt cx="2279190" cy="221332"/>
          </a:xfrm>
        </p:grpSpPr>
        <p:sp>
          <p:nvSpPr>
            <p:cNvPr id="53"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３．担当者情報入力</a:t>
              </a:r>
              <a:endParaRPr lang="en-ZA" sz="1000" dirty="0">
                <a:solidFill>
                  <a:schemeClr val="tx1">
                    <a:lumMod val="50000"/>
                    <a:lumOff val="50000"/>
                  </a:schemeClr>
                </a:solidFill>
              </a:endParaRPr>
            </a:p>
          </p:txBody>
        </p:sp>
        <p:cxnSp>
          <p:nvCxnSpPr>
            <p:cNvPr id="54"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グループ化 58"/>
          <p:cNvGrpSpPr/>
          <p:nvPr/>
        </p:nvGrpSpPr>
        <p:grpSpPr>
          <a:xfrm>
            <a:off x="2020013" y="2863315"/>
            <a:ext cx="3422573" cy="233068"/>
            <a:chOff x="1160687" y="2345516"/>
            <a:chExt cx="3422573" cy="233068"/>
          </a:xfrm>
        </p:grpSpPr>
        <p:sp>
          <p:nvSpPr>
            <p:cNvPr id="60"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担当者氏名</a:t>
              </a:r>
              <a:endParaRPr lang="en-ZA" sz="900" dirty="0">
                <a:solidFill>
                  <a:schemeClr val="tx1">
                    <a:lumMod val="75000"/>
                    <a:lumOff val="25000"/>
                  </a:schemeClr>
                </a:solidFill>
              </a:endParaRPr>
            </a:p>
          </p:txBody>
        </p:sp>
        <p:cxnSp>
          <p:nvCxnSpPr>
            <p:cNvPr id="63"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4" name="グループ化 63"/>
          <p:cNvGrpSpPr/>
          <p:nvPr/>
        </p:nvGrpSpPr>
        <p:grpSpPr>
          <a:xfrm>
            <a:off x="2020013" y="3473576"/>
            <a:ext cx="3422573" cy="233068"/>
            <a:chOff x="1160687" y="2345516"/>
            <a:chExt cx="3422573" cy="233068"/>
          </a:xfrm>
        </p:grpSpPr>
        <p:sp>
          <p:nvSpPr>
            <p:cNvPr id="65"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cxnSp>
          <p:nvCxnSpPr>
            <p:cNvPr id="66"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7" name="グループ化 66"/>
          <p:cNvGrpSpPr/>
          <p:nvPr/>
        </p:nvGrpSpPr>
        <p:grpSpPr>
          <a:xfrm>
            <a:off x="2014499" y="3805263"/>
            <a:ext cx="3422573" cy="233068"/>
            <a:chOff x="1160687" y="2345516"/>
            <a:chExt cx="3422573" cy="233068"/>
          </a:xfrm>
        </p:grpSpPr>
        <p:sp>
          <p:nvSpPr>
            <p:cNvPr id="68"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携帯番号</a:t>
              </a:r>
              <a:endParaRPr lang="en-ZA" sz="900" dirty="0">
                <a:solidFill>
                  <a:schemeClr val="tx1">
                    <a:lumMod val="75000"/>
                    <a:lumOff val="25000"/>
                  </a:schemeClr>
                </a:solidFill>
              </a:endParaRPr>
            </a:p>
          </p:txBody>
        </p:sp>
        <p:cxnSp>
          <p:nvCxnSpPr>
            <p:cNvPr id="69"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0" name="グループ化 69"/>
          <p:cNvGrpSpPr/>
          <p:nvPr/>
        </p:nvGrpSpPr>
        <p:grpSpPr>
          <a:xfrm>
            <a:off x="2007158" y="3191987"/>
            <a:ext cx="3422573" cy="233068"/>
            <a:chOff x="1160687" y="2345516"/>
            <a:chExt cx="3422573" cy="233068"/>
          </a:xfrm>
        </p:grpSpPr>
        <p:sp>
          <p:nvSpPr>
            <p:cNvPr id="71"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氏名かな</a:t>
              </a:r>
              <a:endParaRPr lang="en-US" altLang="ja-JP" sz="900" dirty="0" smtClean="0">
                <a:solidFill>
                  <a:schemeClr val="tx1">
                    <a:lumMod val="75000"/>
                    <a:lumOff val="25000"/>
                  </a:schemeClr>
                </a:solidFill>
              </a:endParaRPr>
            </a:p>
          </p:txBody>
        </p:sp>
        <p:cxnSp>
          <p:nvCxnSpPr>
            <p:cNvPr id="72"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3" name="グループ化 72"/>
          <p:cNvGrpSpPr/>
          <p:nvPr/>
        </p:nvGrpSpPr>
        <p:grpSpPr>
          <a:xfrm>
            <a:off x="2034695" y="4144952"/>
            <a:ext cx="3422573" cy="233068"/>
            <a:chOff x="1160687" y="2345516"/>
            <a:chExt cx="3422573" cy="233068"/>
          </a:xfrm>
        </p:grpSpPr>
        <p:sp>
          <p:nvSpPr>
            <p:cNvPr id="74"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担当者部署</a:t>
              </a:r>
              <a:endParaRPr lang="en-ZA" sz="900" dirty="0">
                <a:solidFill>
                  <a:schemeClr val="tx1">
                    <a:lumMod val="75000"/>
                    <a:lumOff val="25000"/>
                  </a:schemeClr>
                </a:solidFill>
              </a:endParaRPr>
            </a:p>
          </p:txBody>
        </p:sp>
        <p:cxnSp>
          <p:nvCxnSpPr>
            <p:cNvPr id="75"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2" name="グループ化 81"/>
          <p:cNvGrpSpPr/>
          <p:nvPr/>
        </p:nvGrpSpPr>
        <p:grpSpPr>
          <a:xfrm>
            <a:off x="2658346" y="4637401"/>
            <a:ext cx="2280968" cy="275199"/>
            <a:chOff x="1292238" y="5199268"/>
            <a:chExt cx="2280968" cy="275199"/>
          </a:xfrm>
        </p:grpSpPr>
        <p:sp>
          <p:nvSpPr>
            <p:cNvPr id="83" name="Rectangle: Rounded Corners 90">
              <a:extLst>
                <a:ext uri="{FF2B5EF4-FFF2-40B4-BE49-F238E27FC236}">
                  <a16:creationId xmlns:a16="http://schemas.microsoft.com/office/drawing/2014/main" xmlns=""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84" name="Rectangle: Rounded Corners 103">
              <a:extLst>
                <a:ext uri="{FF2B5EF4-FFF2-40B4-BE49-F238E27FC236}">
                  <a16:creationId xmlns:a16="http://schemas.microsoft.com/office/drawing/2014/main" xmlns=""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85" name="グループ化 84"/>
            <p:cNvGrpSpPr/>
            <p:nvPr/>
          </p:nvGrpSpPr>
          <p:grpSpPr>
            <a:xfrm>
              <a:off x="1619219" y="5201513"/>
              <a:ext cx="525468" cy="259692"/>
              <a:chOff x="4095144" y="4198678"/>
              <a:chExt cx="525468" cy="259692"/>
            </a:xfrm>
          </p:grpSpPr>
          <p:sp>
            <p:nvSpPr>
              <p:cNvPr id="86"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87"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02318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Home</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2</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Tree>
    <p:extLst>
      <p:ext uri="{BB962C8B-B14F-4D97-AF65-F5344CB8AC3E}">
        <p14:creationId xmlns:p14="http://schemas.microsoft.com/office/powerpoint/2010/main" val="3024829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LogIn</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3</a:t>
            </a:fld>
            <a:endParaRPr lang="en-ZA"/>
          </a:p>
        </p:txBody>
      </p:sp>
      <p:sp>
        <p:nvSpPr>
          <p:cNvPr id="6" name="コンテンツ プレースホルダー 5"/>
          <p:cNvSpPr>
            <a:spLocks noGrp="1"/>
          </p:cNvSpPr>
          <p:nvPr>
            <p:ph sz="half" idx="1"/>
          </p:nvPr>
        </p:nvSpPr>
        <p:spPr/>
        <p:txBody>
          <a:bodyPr/>
          <a:lstStyle/>
          <a:p>
            <a:endParaRPr kumimoji="1" lang="ja-JP" altLang="en-US"/>
          </a:p>
        </p:txBody>
      </p:sp>
      <p:grpSp>
        <p:nvGrpSpPr>
          <p:cNvPr id="7" name="Group 86">
            <a:extLst>
              <a:ext uri="{FF2B5EF4-FFF2-40B4-BE49-F238E27FC236}">
                <a16:creationId xmlns:a16="http://schemas.microsoft.com/office/drawing/2014/main" xmlns="" id="{F678D9EA-94B7-425F-8A5B-781EDFAD1A8B}"/>
              </a:ext>
            </a:extLst>
          </p:cNvPr>
          <p:cNvGrpSpPr/>
          <p:nvPr/>
        </p:nvGrpSpPr>
        <p:grpSpPr>
          <a:xfrm>
            <a:off x="1290464" y="2776548"/>
            <a:ext cx="2169319" cy="472261"/>
            <a:chOff x="3455194" y="3140095"/>
            <a:chExt cx="2169319" cy="472261"/>
          </a:xfrm>
        </p:grpSpPr>
        <p:sp>
          <p:nvSpPr>
            <p:cNvPr id="8" name="Rectangle: Rounded Corners 87">
              <a:extLst>
                <a:ext uri="{FF2B5EF4-FFF2-40B4-BE49-F238E27FC236}">
                  <a16:creationId xmlns:a16="http://schemas.microsoft.com/office/drawing/2014/main" xmlns=""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8">
              <a:extLst>
                <a:ext uri="{FF2B5EF4-FFF2-40B4-BE49-F238E27FC236}">
                  <a16:creationId xmlns:a16="http://schemas.microsoft.com/office/drawing/2014/main" xmlns=""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会員</a:t>
              </a:r>
              <a:r>
                <a:rPr lang="en-US" altLang="ja-JP" sz="900" dirty="0" smtClean="0">
                  <a:solidFill>
                    <a:schemeClr val="tx1">
                      <a:lumMod val="75000"/>
                      <a:lumOff val="25000"/>
                    </a:schemeClr>
                  </a:solidFill>
                </a:rPr>
                <a:t>ID</a:t>
              </a:r>
              <a:endParaRPr lang="en-ZA" sz="900" dirty="0">
                <a:solidFill>
                  <a:schemeClr val="tx1">
                    <a:lumMod val="75000"/>
                    <a:lumOff val="25000"/>
                  </a:schemeClr>
                </a:solidFill>
              </a:endParaRPr>
            </a:p>
          </p:txBody>
        </p:sp>
        <p:sp>
          <p:nvSpPr>
            <p:cNvPr id="10" name="TextBox 89">
              <a:extLst>
                <a:ext uri="{FF2B5EF4-FFF2-40B4-BE49-F238E27FC236}">
                  <a16:creationId xmlns:a16="http://schemas.microsoft.com/office/drawing/2014/main" xmlns=""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ja-JP" altLang="en-US" sz="900" dirty="0" smtClean="0">
                  <a:solidFill>
                    <a:schemeClr val="tx1">
                      <a:lumMod val="25000"/>
                      <a:lumOff val="75000"/>
                    </a:schemeClr>
                  </a:solidFill>
                </a:rPr>
                <a:t>会員</a:t>
              </a:r>
              <a:r>
                <a:rPr lang="en-US" altLang="ja-JP" sz="900" dirty="0" smtClean="0">
                  <a:solidFill>
                    <a:schemeClr val="tx1">
                      <a:lumMod val="25000"/>
                      <a:lumOff val="75000"/>
                    </a:schemeClr>
                  </a:solidFill>
                </a:rPr>
                <a:t>ID</a:t>
              </a:r>
              <a:endParaRPr lang="en-ZA" sz="900" dirty="0">
                <a:solidFill>
                  <a:schemeClr val="tx1">
                    <a:lumMod val="25000"/>
                    <a:lumOff val="75000"/>
                  </a:schemeClr>
                </a:solidFill>
              </a:endParaRPr>
            </a:p>
          </p:txBody>
        </p:sp>
      </p:grpSp>
      <p:sp>
        <p:nvSpPr>
          <p:cNvPr id="11" name="Rectangle: Rounded Corners 90">
            <a:extLst>
              <a:ext uri="{FF2B5EF4-FFF2-40B4-BE49-F238E27FC236}">
                <a16:creationId xmlns:a16="http://schemas.microsoft.com/office/drawing/2014/main" xmlns="" id="{7FA27A46-F1C7-4476-89DE-4C60B1DE0DB5}"/>
              </a:ext>
            </a:extLst>
          </p:cNvPr>
          <p:cNvSpPr/>
          <p:nvPr/>
        </p:nvSpPr>
        <p:spPr>
          <a:xfrm>
            <a:off x="1298422" y="3530036"/>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12" name="Rectangle: Rounded Corners 103">
            <a:extLst>
              <a:ext uri="{FF2B5EF4-FFF2-40B4-BE49-F238E27FC236}">
                <a16:creationId xmlns:a16="http://schemas.microsoft.com/office/drawing/2014/main" xmlns="" id="{476A444B-9D35-43D9-AA85-E072FFD634EF}"/>
              </a:ext>
            </a:extLst>
          </p:cNvPr>
          <p:cNvSpPr/>
          <p:nvPr/>
        </p:nvSpPr>
        <p:spPr>
          <a:xfrm>
            <a:off x="1292237" y="4053500"/>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accent1"/>
                </a:solidFill>
              </a:rPr>
              <a:t>会員登録</a:t>
            </a:r>
            <a:endParaRPr lang="en-ZA" sz="900" dirty="0">
              <a:solidFill>
                <a:schemeClr val="accent1"/>
              </a:solidFill>
            </a:endParaRPr>
          </a:p>
        </p:txBody>
      </p:sp>
      <p:sp>
        <p:nvSpPr>
          <p:cNvPr id="14" name="Rectangle: Rounded Corners 103">
            <a:extLst>
              <a:ext uri="{FF2B5EF4-FFF2-40B4-BE49-F238E27FC236}">
                <a16:creationId xmlns:a16="http://schemas.microsoft.com/office/drawing/2014/main" xmlns="" id="{476A444B-9D35-43D9-AA85-E072FFD634EF}"/>
              </a:ext>
            </a:extLst>
          </p:cNvPr>
          <p:cNvSpPr/>
          <p:nvPr/>
        </p:nvSpPr>
        <p:spPr>
          <a:xfrm>
            <a:off x="1290399" y="4525393"/>
            <a:ext cx="2169319" cy="2619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u="sng" dirty="0" smtClean="0">
                <a:solidFill>
                  <a:schemeClr val="accent1"/>
                </a:solidFill>
              </a:rPr>
              <a:t>ログイン出来ない場合</a:t>
            </a:r>
            <a:endParaRPr lang="en-ZA" sz="900" u="sng" dirty="0">
              <a:solidFill>
                <a:schemeClr val="accent1"/>
              </a:solidFill>
            </a:endParaRPr>
          </a:p>
        </p:txBody>
      </p:sp>
      <p:sp>
        <p:nvSpPr>
          <p:cNvPr id="15" name="正方形/長方形 14"/>
          <p:cNvSpPr/>
          <p:nvPr/>
        </p:nvSpPr>
        <p:spPr>
          <a:xfrm>
            <a:off x="993696"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p:cNvSpPr txBox="1">
            <a:spLocks/>
          </p:cNvSpPr>
          <p:nvPr/>
        </p:nvSpPr>
        <p:spPr>
          <a:xfrm>
            <a:off x="1928872"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17" name="Group 86">
            <a:extLst>
              <a:ext uri="{FF2B5EF4-FFF2-40B4-BE49-F238E27FC236}">
                <a16:creationId xmlns:a16="http://schemas.microsoft.com/office/drawing/2014/main" xmlns="" id="{F678D9EA-94B7-425F-8A5B-781EDFAD1A8B}"/>
              </a:ext>
            </a:extLst>
          </p:cNvPr>
          <p:cNvGrpSpPr/>
          <p:nvPr/>
        </p:nvGrpSpPr>
        <p:grpSpPr>
          <a:xfrm>
            <a:off x="5003193" y="2776548"/>
            <a:ext cx="2169319" cy="472261"/>
            <a:chOff x="3455194" y="3140095"/>
            <a:chExt cx="2169319" cy="472261"/>
          </a:xfrm>
        </p:grpSpPr>
        <p:sp>
          <p:nvSpPr>
            <p:cNvPr id="18" name="Rectangle: Rounded Corners 87">
              <a:extLst>
                <a:ext uri="{FF2B5EF4-FFF2-40B4-BE49-F238E27FC236}">
                  <a16:creationId xmlns:a16="http://schemas.microsoft.com/office/drawing/2014/main" xmlns=""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88">
              <a:extLst>
                <a:ext uri="{FF2B5EF4-FFF2-40B4-BE49-F238E27FC236}">
                  <a16:creationId xmlns:a16="http://schemas.microsoft.com/office/drawing/2014/main" xmlns=""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a:t>
              </a:r>
              <a:endParaRPr lang="en-ZA" sz="900" dirty="0">
                <a:solidFill>
                  <a:schemeClr val="tx1">
                    <a:lumMod val="75000"/>
                    <a:lumOff val="25000"/>
                  </a:schemeClr>
                </a:solidFill>
              </a:endParaRPr>
            </a:p>
          </p:txBody>
        </p:sp>
        <p:sp>
          <p:nvSpPr>
            <p:cNvPr id="20" name="TextBox 89">
              <a:extLst>
                <a:ext uri="{FF2B5EF4-FFF2-40B4-BE49-F238E27FC236}">
                  <a16:creationId xmlns:a16="http://schemas.microsoft.com/office/drawing/2014/main" xmlns=""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ja-JP" altLang="en-US" sz="900" dirty="0" smtClean="0">
                  <a:solidFill>
                    <a:schemeClr val="tx1">
                      <a:lumMod val="25000"/>
                      <a:lumOff val="75000"/>
                    </a:schemeClr>
                  </a:solidFill>
                </a:rPr>
                <a:t>パスワード</a:t>
              </a:r>
              <a:endParaRPr lang="en-ZA" sz="900" dirty="0">
                <a:solidFill>
                  <a:schemeClr val="tx1">
                    <a:lumMod val="25000"/>
                    <a:lumOff val="75000"/>
                  </a:schemeClr>
                </a:solidFill>
              </a:endParaRPr>
            </a:p>
          </p:txBody>
        </p:sp>
      </p:grpSp>
      <p:sp>
        <p:nvSpPr>
          <p:cNvPr id="21" name="Rectangle: Rounded Corners 90">
            <a:extLst>
              <a:ext uri="{FF2B5EF4-FFF2-40B4-BE49-F238E27FC236}">
                <a16:creationId xmlns:a16="http://schemas.microsoft.com/office/drawing/2014/main" xmlns="" id="{7FA27A46-F1C7-4476-89DE-4C60B1DE0DB5}"/>
              </a:ext>
            </a:extLst>
          </p:cNvPr>
          <p:cNvSpPr/>
          <p:nvPr/>
        </p:nvSpPr>
        <p:spPr>
          <a:xfrm>
            <a:off x="5011151" y="3530036"/>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ログイン</a:t>
            </a:r>
            <a:endParaRPr lang="en-ZA" sz="900" dirty="0">
              <a:solidFill>
                <a:schemeClr val="bg1"/>
              </a:solidFill>
            </a:endParaRPr>
          </a:p>
        </p:txBody>
      </p:sp>
      <p:sp>
        <p:nvSpPr>
          <p:cNvPr id="22" name="Rectangle: Rounded Corners 103">
            <a:extLst>
              <a:ext uri="{FF2B5EF4-FFF2-40B4-BE49-F238E27FC236}">
                <a16:creationId xmlns:a16="http://schemas.microsoft.com/office/drawing/2014/main" xmlns="" id="{476A444B-9D35-43D9-AA85-E072FFD634EF}"/>
              </a:ext>
            </a:extLst>
          </p:cNvPr>
          <p:cNvSpPr/>
          <p:nvPr/>
        </p:nvSpPr>
        <p:spPr>
          <a:xfrm>
            <a:off x="5004966" y="4053500"/>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accent1"/>
                </a:solidFill>
              </a:rPr>
              <a:t>会員登録</a:t>
            </a:r>
            <a:endParaRPr lang="en-ZA" sz="900" dirty="0">
              <a:solidFill>
                <a:schemeClr val="accent1"/>
              </a:solidFill>
            </a:endParaRPr>
          </a:p>
        </p:txBody>
      </p:sp>
      <p:sp>
        <p:nvSpPr>
          <p:cNvPr id="23" name="Rectangle: Rounded Corners 103">
            <a:extLst>
              <a:ext uri="{FF2B5EF4-FFF2-40B4-BE49-F238E27FC236}">
                <a16:creationId xmlns:a16="http://schemas.microsoft.com/office/drawing/2014/main" xmlns="" id="{476A444B-9D35-43D9-AA85-E072FFD634EF}"/>
              </a:ext>
            </a:extLst>
          </p:cNvPr>
          <p:cNvSpPr/>
          <p:nvPr/>
        </p:nvSpPr>
        <p:spPr>
          <a:xfrm>
            <a:off x="5003128" y="4525393"/>
            <a:ext cx="2169319" cy="2619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u="sng" dirty="0" smtClean="0">
                <a:solidFill>
                  <a:schemeClr val="accent1"/>
                </a:solidFill>
              </a:rPr>
              <a:t>ログイン出来ない場合</a:t>
            </a:r>
            <a:endParaRPr lang="en-ZA" sz="900" u="sng" dirty="0">
              <a:solidFill>
                <a:schemeClr val="accent1"/>
              </a:solidFill>
            </a:endParaRPr>
          </a:p>
        </p:txBody>
      </p:sp>
      <p:sp>
        <p:nvSpPr>
          <p:cNvPr id="24" name="正方形/長方形 23"/>
          <p:cNvSpPr/>
          <p:nvPr/>
        </p:nvSpPr>
        <p:spPr>
          <a:xfrm>
            <a:off x="4695408"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タイトル 1"/>
          <p:cNvSpPr txBox="1">
            <a:spLocks/>
          </p:cNvSpPr>
          <p:nvPr/>
        </p:nvSpPr>
        <p:spPr>
          <a:xfrm>
            <a:off x="5641601"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spTree>
    <p:extLst>
      <p:ext uri="{BB962C8B-B14F-4D97-AF65-F5344CB8AC3E}">
        <p14:creationId xmlns:p14="http://schemas.microsoft.com/office/powerpoint/2010/main" val="183881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パスワード初期化</a:t>
            </a:r>
            <a:endParaRPr kumimoji="1" lang="ja-JP" altLang="en-US" dirty="0"/>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4</a:t>
            </a:fld>
            <a:endParaRPr lang="en-ZA"/>
          </a:p>
        </p:txBody>
      </p:sp>
      <p:sp>
        <p:nvSpPr>
          <p:cNvPr id="6" name="コンテンツ プレースホルダー 5"/>
          <p:cNvSpPr>
            <a:spLocks noGrp="1"/>
          </p:cNvSpPr>
          <p:nvPr>
            <p:ph sz="half" idx="1"/>
          </p:nvPr>
        </p:nvSpPr>
        <p:spPr/>
        <p:txBody>
          <a:bodyPr/>
          <a:lstStyle/>
          <a:p>
            <a:endParaRPr kumimoji="1" lang="ja-JP" altLang="en-US"/>
          </a:p>
        </p:txBody>
      </p:sp>
      <p:grpSp>
        <p:nvGrpSpPr>
          <p:cNvPr id="7" name="Group 86">
            <a:extLst>
              <a:ext uri="{FF2B5EF4-FFF2-40B4-BE49-F238E27FC236}">
                <a16:creationId xmlns:a16="http://schemas.microsoft.com/office/drawing/2014/main" xmlns="" id="{F678D9EA-94B7-425F-8A5B-781EDFAD1A8B}"/>
              </a:ext>
            </a:extLst>
          </p:cNvPr>
          <p:cNvGrpSpPr/>
          <p:nvPr/>
        </p:nvGrpSpPr>
        <p:grpSpPr>
          <a:xfrm>
            <a:off x="1290464" y="2776548"/>
            <a:ext cx="2169319" cy="472261"/>
            <a:chOff x="3455194" y="3140095"/>
            <a:chExt cx="2169319" cy="472261"/>
          </a:xfrm>
        </p:grpSpPr>
        <p:sp>
          <p:nvSpPr>
            <p:cNvPr id="8" name="Rectangle: Rounded Corners 87">
              <a:extLst>
                <a:ext uri="{FF2B5EF4-FFF2-40B4-BE49-F238E27FC236}">
                  <a16:creationId xmlns:a16="http://schemas.microsoft.com/office/drawing/2014/main" xmlns=""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8">
              <a:extLst>
                <a:ext uri="{FF2B5EF4-FFF2-40B4-BE49-F238E27FC236}">
                  <a16:creationId xmlns:a16="http://schemas.microsoft.com/office/drawing/2014/main" xmlns=""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sp>
          <p:nvSpPr>
            <p:cNvPr id="10" name="TextBox 89">
              <a:extLst>
                <a:ext uri="{FF2B5EF4-FFF2-40B4-BE49-F238E27FC236}">
                  <a16:creationId xmlns:a16="http://schemas.microsoft.com/office/drawing/2014/main" xmlns=""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a:t>
              </a:r>
              <a:r>
                <a:rPr lang="en-US" altLang="ja-JP" sz="900" dirty="0" smtClean="0">
                  <a:solidFill>
                    <a:schemeClr val="tx1">
                      <a:lumMod val="25000"/>
                      <a:lumOff val="75000"/>
                    </a:schemeClr>
                  </a:solidFill>
                </a:rPr>
                <a:t>Email</a:t>
              </a:r>
              <a:endParaRPr lang="en-ZA" sz="900" dirty="0">
                <a:solidFill>
                  <a:schemeClr val="tx1">
                    <a:lumMod val="25000"/>
                    <a:lumOff val="75000"/>
                  </a:schemeClr>
                </a:solidFill>
              </a:endParaRPr>
            </a:p>
          </p:txBody>
        </p:sp>
      </p:grpSp>
      <p:sp>
        <p:nvSpPr>
          <p:cNvPr id="11" name="Rectangle: Rounded Corners 90">
            <a:extLst>
              <a:ext uri="{FF2B5EF4-FFF2-40B4-BE49-F238E27FC236}">
                <a16:creationId xmlns:a16="http://schemas.microsoft.com/office/drawing/2014/main" xmlns="" id="{7FA27A46-F1C7-4476-89DE-4C60B1DE0DB5}"/>
              </a:ext>
            </a:extLst>
          </p:cNvPr>
          <p:cNvSpPr/>
          <p:nvPr/>
        </p:nvSpPr>
        <p:spPr>
          <a:xfrm>
            <a:off x="1298422" y="3530036"/>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ワンタイムパスワード送信</a:t>
            </a:r>
            <a:endParaRPr lang="en-ZA" sz="900" dirty="0">
              <a:solidFill>
                <a:schemeClr val="bg1"/>
              </a:solidFill>
            </a:endParaRPr>
          </a:p>
        </p:txBody>
      </p:sp>
      <p:sp>
        <p:nvSpPr>
          <p:cNvPr id="15" name="正方形/長方形 14"/>
          <p:cNvSpPr/>
          <p:nvPr/>
        </p:nvSpPr>
        <p:spPr>
          <a:xfrm>
            <a:off x="982679" y="1994053"/>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p:cNvSpPr txBox="1">
            <a:spLocks/>
          </p:cNvSpPr>
          <p:nvPr/>
        </p:nvSpPr>
        <p:spPr>
          <a:xfrm>
            <a:off x="1928872" y="2165117"/>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41" name="グループ化 40"/>
          <p:cNvGrpSpPr/>
          <p:nvPr/>
        </p:nvGrpSpPr>
        <p:grpSpPr>
          <a:xfrm>
            <a:off x="1292237" y="4053500"/>
            <a:ext cx="2169319" cy="261937"/>
            <a:chOff x="1292237" y="4053500"/>
            <a:chExt cx="2169319" cy="261937"/>
          </a:xfrm>
        </p:grpSpPr>
        <p:sp>
          <p:nvSpPr>
            <p:cNvPr id="12" name="Rectangle: Rounded Corners 103">
              <a:extLst>
                <a:ext uri="{FF2B5EF4-FFF2-40B4-BE49-F238E27FC236}">
                  <a16:creationId xmlns:a16="http://schemas.microsoft.com/office/drawing/2014/main" xmlns="" id="{476A444B-9D35-43D9-AA85-E072FFD634EF}"/>
                </a:ext>
              </a:extLst>
            </p:cNvPr>
            <p:cNvSpPr/>
            <p:nvPr/>
          </p:nvSpPr>
          <p:spPr>
            <a:xfrm>
              <a:off x="1292237" y="4053500"/>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13" name="グループ化 12"/>
            <p:cNvGrpSpPr/>
            <p:nvPr/>
          </p:nvGrpSpPr>
          <p:grpSpPr>
            <a:xfrm>
              <a:off x="2112324" y="4053500"/>
              <a:ext cx="525468" cy="259692"/>
              <a:chOff x="4095144" y="4198678"/>
              <a:chExt cx="525468" cy="259692"/>
            </a:xfrm>
          </p:grpSpPr>
          <p:sp>
            <p:nvSpPr>
              <p:cNvPr id="26"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27"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grpSp>
        <p:nvGrpSpPr>
          <p:cNvPr id="28" name="Group 86">
            <a:extLst>
              <a:ext uri="{FF2B5EF4-FFF2-40B4-BE49-F238E27FC236}">
                <a16:creationId xmlns:a16="http://schemas.microsoft.com/office/drawing/2014/main" xmlns="" id="{F678D9EA-94B7-425F-8A5B-781EDFAD1A8B}"/>
              </a:ext>
            </a:extLst>
          </p:cNvPr>
          <p:cNvGrpSpPr/>
          <p:nvPr/>
        </p:nvGrpSpPr>
        <p:grpSpPr>
          <a:xfrm>
            <a:off x="5221656" y="2776547"/>
            <a:ext cx="2169319" cy="472261"/>
            <a:chOff x="3455194" y="3140095"/>
            <a:chExt cx="2169319" cy="472261"/>
          </a:xfrm>
        </p:grpSpPr>
        <p:sp>
          <p:nvSpPr>
            <p:cNvPr id="29" name="Rectangle: Rounded Corners 87">
              <a:extLst>
                <a:ext uri="{FF2B5EF4-FFF2-40B4-BE49-F238E27FC236}">
                  <a16:creationId xmlns:a16="http://schemas.microsoft.com/office/drawing/2014/main" xmlns="" id="{51039E66-FBC6-459F-90E2-298E9BE2F363}"/>
                </a:ext>
              </a:extLst>
            </p:cNvPr>
            <p:cNvSpPr/>
            <p:nvPr/>
          </p:nvSpPr>
          <p:spPr>
            <a:xfrm>
              <a:off x="3455194" y="3350419"/>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TextBox 88">
              <a:extLst>
                <a:ext uri="{FF2B5EF4-FFF2-40B4-BE49-F238E27FC236}">
                  <a16:creationId xmlns:a16="http://schemas.microsoft.com/office/drawing/2014/main" xmlns="" id="{8C6D5730-0173-465E-8ED2-E85E1DE0DD6C}"/>
                </a:ext>
              </a:extLst>
            </p:cNvPr>
            <p:cNvSpPr txBox="1"/>
            <p:nvPr/>
          </p:nvSpPr>
          <p:spPr>
            <a:xfrm>
              <a:off x="3490913" y="3140095"/>
              <a:ext cx="1185862"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sp>
          <p:nvSpPr>
            <p:cNvPr id="31" name="TextBox 89">
              <a:extLst>
                <a:ext uri="{FF2B5EF4-FFF2-40B4-BE49-F238E27FC236}">
                  <a16:creationId xmlns:a16="http://schemas.microsoft.com/office/drawing/2014/main" xmlns="" id="{1095CD71-99B0-4EDE-987A-DBD0450A29D3}"/>
                </a:ext>
              </a:extLst>
            </p:cNvPr>
            <p:cNvSpPr txBox="1"/>
            <p:nvPr/>
          </p:nvSpPr>
          <p:spPr>
            <a:xfrm>
              <a:off x="3568486" y="3412137"/>
              <a:ext cx="1185862" cy="138499"/>
            </a:xfrm>
            <a:prstGeom prst="rect">
              <a:avLst/>
            </a:prstGeom>
            <a:noFill/>
          </p:spPr>
          <p:txBody>
            <a:bodyPr wrap="square" lIns="0" tIns="0" rIns="0" bIns="0" rtlCol="0">
              <a:spAutoFit/>
            </a:bodyPr>
            <a:lstStyle/>
            <a:p>
              <a:r>
                <a:rPr lang="en-ZA" sz="900" dirty="0">
                  <a:solidFill>
                    <a:schemeClr val="tx1">
                      <a:lumMod val="25000"/>
                      <a:lumOff val="75000"/>
                    </a:schemeClr>
                  </a:solidFill>
                </a:rPr>
                <a:t>Your </a:t>
              </a:r>
              <a:r>
                <a:rPr lang="en-US" altLang="ja-JP" sz="900" dirty="0" smtClean="0">
                  <a:solidFill>
                    <a:schemeClr val="tx1">
                      <a:lumMod val="25000"/>
                      <a:lumOff val="75000"/>
                    </a:schemeClr>
                  </a:solidFill>
                </a:rPr>
                <a:t>Email</a:t>
              </a:r>
              <a:endParaRPr lang="en-ZA" sz="900" dirty="0">
                <a:solidFill>
                  <a:schemeClr val="tx1">
                    <a:lumMod val="25000"/>
                    <a:lumOff val="75000"/>
                  </a:schemeClr>
                </a:solidFill>
              </a:endParaRPr>
            </a:p>
          </p:txBody>
        </p:sp>
      </p:grpSp>
      <p:sp>
        <p:nvSpPr>
          <p:cNvPr id="32" name="Rectangle: Rounded Corners 90">
            <a:extLst>
              <a:ext uri="{FF2B5EF4-FFF2-40B4-BE49-F238E27FC236}">
                <a16:creationId xmlns:a16="http://schemas.microsoft.com/office/drawing/2014/main" xmlns="" id="{7FA27A46-F1C7-4476-89DE-4C60B1DE0DB5}"/>
              </a:ext>
            </a:extLst>
          </p:cNvPr>
          <p:cNvSpPr/>
          <p:nvPr/>
        </p:nvSpPr>
        <p:spPr>
          <a:xfrm>
            <a:off x="5229614" y="3827494"/>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a:solidFill>
                  <a:schemeClr val="bg1"/>
                </a:solidFill>
              </a:rPr>
              <a:t>ワンタイムパスワード送信</a:t>
            </a:r>
            <a:endParaRPr lang="en-ZA" altLang="ja-JP" sz="900" dirty="0">
              <a:solidFill>
                <a:schemeClr val="bg1"/>
              </a:solidFill>
            </a:endParaRPr>
          </a:p>
        </p:txBody>
      </p:sp>
      <p:sp>
        <p:nvSpPr>
          <p:cNvPr id="33" name="Rectangle: Rounded Corners 103">
            <a:extLst>
              <a:ext uri="{FF2B5EF4-FFF2-40B4-BE49-F238E27FC236}">
                <a16:creationId xmlns:a16="http://schemas.microsoft.com/office/drawing/2014/main" xmlns="" id="{476A444B-9D35-43D9-AA85-E072FFD634EF}"/>
              </a:ext>
            </a:extLst>
          </p:cNvPr>
          <p:cNvSpPr/>
          <p:nvPr/>
        </p:nvSpPr>
        <p:spPr>
          <a:xfrm>
            <a:off x="5223429" y="4350958"/>
            <a:ext cx="2169319"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sp>
        <p:nvSpPr>
          <p:cNvPr id="34" name="正方形/長方形 33"/>
          <p:cNvSpPr/>
          <p:nvPr/>
        </p:nvSpPr>
        <p:spPr>
          <a:xfrm>
            <a:off x="4924888" y="1994052"/>
            <a:ext cx="2895235" cy="339319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タイトル 1"/>
          <p:cNvSpPr txBox="1">
            <a:spLocks/>
          </p:cNvSpPr>
          <p:nvPr/>
        </p:nvSpPr>
        <p:spPr>
          <a:xfrm>
            <a:off x="5860064" y="2165116"/>
            <a:ext cx="908418" cy="509676"/>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3200" b="1" kern="1200" spc="-150">
                <a:solidFill>
                  <a:schemeClr val="accent1"/>
                </a:solidFill>
                <a:latin typeface="+mj-lt"/>
                <a:ea typeface="+mj-ea"/>
                <a:cs typeface="+mj-cs"/>
              </a:defRPr>
            </a:lvl1pPr>
          </a:lstStyle>
          <a:p>
            <a:r>
              <a:rPr kumimoji="1" lang="en-US" altLang="ja-JP" dirty="0" smtClean="0"/>
              <a:t>Logo</a:t>
            </a:r>
            <a:endParaRPr kumimoji="1" lang="ja-JP" altLang="en-US" dirty="0"/>
          </a:p>
        </p:txBody>
      </p:sp>
      <p:grpSp>
        <p:nvGrpSpPr>
          <p:cNvPr id="36" name="グループ化 35"/>
          <p:cNvGrpSpPr/>
          <p:nvPr/>
        </p:nvGrpSpPr>
        <p:grpSpPr>
          <a:xfrm>
            <a:off x="6043516" y="4361975"/>
            <a:ext cx="525468" cy="259692"/>
            <a:chOff x="4095144" y="4198678"/>
            <a:chExt cx="525468" cy="259692"/>
          </a:xfrm>
        </p:grpSpPr>
        <p:sp>
          <p:nvSpPr>
            <p:cNvPr id="37"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38"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sp>
        <p:nvSpPr>
          <p:cNvPr id="39" name="Rectangle: Rounded Corners 103">
            <a:extLst>
              <a:ext uri="{FF2B5EF4-FFF2-40B4-BE49-F238E27FC236}">
                <a16:creationId xmlns:a16="http://schemas.microsoft.com/office/drawing/2014/main" xmlns="" id="{476A444B-9D35-43D9-AA85-E072FFD634EF}"/>
              </a:ext>
            </a:extLst>
          </p:cNvPr>
          <p:cNvSpPr/>
          <p:nvPr/>
        </p:nvSpPr>
        <p:spPr>
          <a:xfrm>
            <a:off x="5232608" y="3280471"/>
            <a:ext cx="2169319" cy="5115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accent1"/>
                </a:solidFill>
              </a:rPr>
              <a:t>登録されたメールにワンタイムパスワードが送信されました。ワンタイムパスワードは以降</a:t>
            </a:r>
            <a:r>
              <a:rPr lang="en-US" altLang="ja-JP" sz="900" dirty="0" smtClean="0">
                <a:solidFill>
                  <a:schemeClr val="accent1"/>
                </a:solidFill>
              </a:rPr>
              <a:t>10</a:t>
            </a:r>
            <a:r>
              <a:rPr lang="ja-JP" altLang="en-US" sz="900" dirty="0" smtClean="0">
                <a:solidFill>
                  <a:schemeClr val="accent1"/>
                </a:solidFill>
              </a:rPr>
              <a:t>分間有効です。</a:t>
            </a:r>
            <a:endParaRPr lang="en-ZA" sz="900" dirty="0">
              <a:solidFill>
                <a:schemeClr val="accent1"/>
              </a:solidFill>
            </a:endParaRPr>
          </a:p>
        </p:txBody>
      </p:sp>
    </p:spTree>
    <p:extLst>
      <p:ext uri="{BB962C8B-B14F-4D97-AF65-F5344CB8AC3E}">
        <p14:creationId xmlns:p14="http://schemas.microsoft.com/office/powerpoint/2010/main" val="13985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5</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508948" y="1531339"/>
            <a:ext cx="7830821"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a16="http://schemas.microsoft.com/office/drawing/2014/main" xmlns="" id="{7FA27A46-F1C7-4476-89DE-4C60B1DE0DB5}"/>
              </a:ext>
            </a:extLst>
          </p:cNvPr>
          <p:cNvSpPr/>
          <p:nvPr/>
        </p:nvSpPr>
        <p:spPr>
          <a:xfrm>
            <a:off x="508948" y="1531339"/>
            <a:ext cx="7830821"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610000" y="2476330"/>
            <a:ext cx="3644673" cy="346751"/>
            <a:chOff x="5797550" y="2670268"/>
            <a:chExt cx="2279190" cy="221332"/>
          </a:xfrm>
        </p:grpSpPr>
        <p:sp>
          <p:nvSpPr>
            <p:cNvPr id="43"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１．会員</a:t>
              </a:r>
              <a:r>
                <a:rPr lang="en-US" altLang="ja-JP" sz="1000" dirty="0" smtClean="0">
                  <a:solidFill>
                    <a:schemeClr val="tx1">
                      <a:lumMod val="50000"/>
                      <a:lumOff val="50000"/>
                    </a:schemeClr>
                  </a:solidFill>
                </a:rPr>
                <a:t>ID</a:t>
              </a:r>
              <a:r>
                <a:rPr lang="ja-JP" altLang="en-US" sz="1000" dirty="0" smtClean="0">
                  <a:solidFill>
                    <a:schemeClr val="tx1">
                      <a:lumMod val="50000"/>
                      <a:lumOff val="50000"/>
                    </a:schemeClr>
                  </a:solidFill>
                </a:rPr>
                <a:t>・パスワード入力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86956" y="3061621"/>
            <a:ext cx="3422573" cy="233068"/>
            <a:chOff x="1160687" y="2345516"/>
            <a:chExt cx="3422573" cy="233068"/>
          </a:xfrm>
        </p:grpSpPr>
        <p:sp>
          <p:nvSpPr>
            <p:cNvPr id="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会員</a:t>
              </a:r>
              <a:r>
                <a:rPr lang="en-US" altLang="ja-JP" sz="900" dirty="0" smtClean="0">
                  <a:solidFill>
                    <a:schemeClr val="tx1">
                      <a:lumMod val="75000"/>
                      <a:lumOff val="25000"/>
                    </a:schemeClr>
                  </a:solidFill>
                </a:rPr>
                <a:t>ID</a:t>
              </a:r>
              <a:endParaRPr lang="en-ZA" sz="900" dirty="0">
                <a:solidFill>
                  <a:schemeClr val="tx1">
                    <a:lumMod val="75000"/>
                    <a:lumOff val="25000"/>
                  </a:schemeClr>
                </a:solidFill>
              </a:endParaRPr>
            </a:p>
          </p:txBody>
        </p:sp>
        <p:cxnSp>
          <p:nvCxnSpPr>
            <p:cNvPr id="47"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8" name="グループ化 47"/>
          <p:cNvGrpSpPr/>
          <p:nvPr/>
        </p:nvGrpSpPr>
        <p:grpSpPr>
          <a:xfrm>
            <a:off x="696135" y="3379276"/>
            <a:ext cx="3422573" cy="233068"/>
            <a:chOff x="1160687" y="2345516"/>
            <a:chExt cx="3422573" cy="233068"/>
          </a:xfrm>
        </p:grpSpPr>
        <p:sp>
          <p:nvSpPr>
            <p:cNvPr id="4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a:t>
              </a:r>
              <a:endParaRPr lang="en-ZA" sz="900" dirty="0">
                <a:solidFill>
                  <a:schemeClr val="tx1">
                    <a:lumMod val="75000"/>
                    <a:lumOff val="25000"/>
                  </a:schemeClr>
                </a:solidFill>
              </a:endParaRPr>
            </a:p>
          </p:txBody>
        </p:sp>
        <p:cxnSp>
          <p:nvCxnSpPr>
            <p:cNvPr id="50"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83280" y="3707948"/>
            <a:ext cx="3422573" cy="233068"/>
            <a:chOff x="1160687" y="2345516"/>
            <a:chExt cx="3422573" cy="233068"/>
          </a:xfrm>
        </p:grpSpPr>
        <p:sp>
          <p:nvSpPr>
            <p:cNvPr id="52"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パスワード確認</a:t>
              </a:r>
              <a:endParaRPr lang="en-ZA" sz="900" dirty="0">
                <a:solidFill>
                  <a:schemeClr val="tx1">
                    <a:lumMod val="75000"/>
                    <a:lumOff val="25000"/>
                  </a:schemeClr>
                </a:solidFill>
              </a:endParaRPr>
            </a:p>
          </p:txBody>
        </p:sp>
        <p:cxnSp>
          <p:nvCxnSpPr>
            <p:cNvPr id="53"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9" name="Graphic 26">
            <a:extLst>
              <a:ext uri="{FF2B5EF4-FFF2-40B4-BE49-F238E27FC236}">
                <a16:creationId xmlns:a16="http://schemas.microsoft.com/office/drawing/2014/main" xmlns="" id="{A719523F-F101-4D0C-AC79-95489A750E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4217037" y="3352106"/>
            <a:ext cx="187703" cy="187703"/>
          </a:xfrm>
          <a:prstGeom prst="rect">
            <a:avLst/>
          </a:prstGeom>
        </p:spPr>
      </p:pic>
      <p:pic>
        <p:nvPicPr>
          <p:cNvPr id="60" name="Graphic 26">
            <a:extLst>
              <a:ext uri="{FF2B5EF4-FFF2-40B4-BE49-F238E27FC236}">
                <a16:creationId xmlns:a16="http://schemas.microsoft.com/office/drawing/2014/main" xmlns="" id="{A719523F-F101-4D0C-AC79-95489A750E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4226216" y="3713829"/>
            <a:ext cx="187703" cy="187703"/>
          </a:xfrm>
          <a:prstGeom prst="rect">
            <a:avLst/>
          </a:prstGeom>
        </p:spPr>
      </p:pic>
      <p:grpSp>
        <p:nvGrpSpPr>
          <p:cNvPr id="21" name="グループ化 20"/>
          <p:cNvGrpSpPr/>
          <p:nvPr/>
        </p:nvGrpSpPr>
        <p:grpSpPr>
          <a:xfrm>
            <a:off x="1357156" y="1868551"/>
            <a:ext cx="4404651" cy="378884"/>
            <a:chOff x="2172414" y="1868551"/>
            <a:chExt cx="4404651" cy="378884"/>
          </a:xfrm>
        </p:grpSpPr>
        <p:sp>
          <p:nvSpPr>
            <p:cNvPr id="55" name="Freeform: Shape 281">
              <a:extLst>
                <a:ext uri="{FF2B5EF4-FFF2-40B4-BE49-F238E27FC236}">
                  <a16:creationId xmlns:a16="http://schemas.microsoft.com/office/drawing/2014/main" xmlns=""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会社情報</a:t>
              </a:r>
              <a:endParaRPr lang="en-ZA" sz="1000" dirty="0">
                <a:solidFill>
                  <a:srgbClr val="0076FF"/>
                </a:solidFill>
              </a:endParaRPr>
            </a:p>
          </p:txBody>
        </p:sp>
        <p:sp>
          <p:nvSpPr>
            <p:cNvPr id="56" name="Freeform: Shape 279">
              <a:extLst>
                <a:ext uri="{FF2B5EF4-FFF2-40B4-BE49-F238E27FC236}">
                  <a16:creationId xmlns:a16="http://schemas.microsoft.com/office/drawing/2014/main" xmlns=""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chemeClr val="bg1"/>
                  </a:solidFill>
                </a:rPr>
                <a:t>会員</a:t>
              </a:r>
              <a:r>
                <a:rPr lang="en-US" altLang="ja-JP" sz="1000" dirty="0" smtClean="0">
                  <a:solidFill>
                    <a:schemeClr val="bg1"/>
                  </a:solidFill>
                </a:rPr>
                <a:t>ID</a:t>
              </a:r>
              <a:r>
                <a:rPr lang="ja-JP" altLang="en-US" sz="1000" dirty="0" smtClean="0">
                  <a:solidFill>
                    <a:schemeClr val="bg1"/>
                  </a:solidFill>
                </a:rPr>
                <a:t>・</a:t>
              </a:r>
              <a:endParaRPr lang="en-US" altLang="ja-JP" sz="1000" dirty="0" smtClean="0">
                <a:solidFill>
                  <a:schemeClr val="bg1"/>
                </a:solidFill>
              </a:endParaRPr>
            </a:p>
            <a:p>
              <a:pPr algn="ctr"/>
              <a:r>
                <a:rPr lang="ja-JP" altLang="en-US" sz="1000" dirty="0" smtClean="0">
                  <a:solidFill>
                    <a:schemeClr val="bg1"/>
                  </a:solidFill>
                </a:rPr>
                <a:t>パスワード</a:t>
              </a:r>
              <a:endParaRPr lang="en-ZA" sz="1000" dirty="0">
                <a:solidFill>
                  <a:schemeClr val="bg1"/>
                </a:solidFill>
              </a:endParaRPr>
            </a:p>
          </p:txBody>
        </p:sp>
        <p:sp>
          <p:nvSpPr>
            <p:cNvPr id="57" name="Freeform: Shape 278">
              <a:extLst>
                <a:ext uri="{FF2B5EF4-FFF2-40B4-BE49-F238E27FC236}">
                  <a16:creationId xmlns:a16="http://schemas.microsoft.com/office/drawing/2014/main" xmlns=""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58" name="Freeform: Shape 281">
              <a:extLst>
                <a:ext uri="{FF2B5EF4-FFF2-40B4-BE49-F238E27FC236}">
                  <a16:creationId xmlns:a16="http://schemas.microsoft.com/office/drawing/2014/main" xmlns=""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62" name="Freeform: Shape 281">
              <a:extLst>
                <a:ext uri="{FF2B5EF4-FFF2-40B4-BE49-F238E27FC236}">
                  <a16:creationId xmlns:a16="http://schemas.microsoft.com/office/drawing/2014/main" xmlns=""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sp>
        <p:nvSpPr>
          <p:cNvPr id="64" name="正方形/長方形 63"/>
          <p:cNvSpPr/>
          <p:nvPr/>
        </p:nvSpPr>
        <p:spPr>
          <a:xfrm>
            <a:off x="610000" y="5023692"/>
            <a:ext cx="4087429" cy="119977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609999" y="4566771"/>
            <a:ext cx="3644673" cy="346751"/>
            <a:chOff x="5797550" y="2670268"/>
            <a:chExt cx="2279190" cy="221332"/>
          </a:xfrm>
        </p:grpSpPr>
        <p:sp>
          <p:nvSpPr>
            <p:cNvPr id="66"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　利用約款　　　　　　　　　　　　　　　　　　　</a:t>
              </a:r>
              <a:r>
                <a:rPr lang="ja-JP" altLang="en-US" sz="1000" u="sng" dirty="0" smtClean="0">
                  <a:solidFill>
                    <a:schemeClr val="accent1"/>
                  </a:solidFill>
                </a:rPr>
                <a:t>詳細</a:t>
              </a:r>
              <a:r>
                <a:rPr lang="ja-JP" altLang="en-US" sz="1000" dirty="0" smtClean="0">
                  <a:solidFill>
                    <a:schemeClr val="tx1">
                      <a:lumMod val="50000"/>
                      <a:lumOff val="50000"/>
                    </a:schemeClr>
                  </a:solidFill>
                </a:rPr>
                <a:t>　　</a:t>
              </a:r>
              <a:endParaRPr lang="en-ZA" sz="1000" dirty="0">
                <a:solidFill>
                  <a:schemeClr val="tx1">
                    <a:lumMod val="50000"/>
                    <a:lumOff val="50000"/>
                  </a:schemeClr>
                </a:solidFill>
              </a:endParaRPr>
            </a:p>
          </p:txBody>
        </p:sp>
        <p:cxnSp>
          <p:nvCxnSpPr>
            <p:cNvPr id="67"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Rounded Corners 90">
            <a:extLst>
              <a:ext uri="{FF2B5EF4-FFF2-40B4-BE49-F238E27FC236}">
                <a16:creationId xmlns:a16="http://schemas.microsoft.com/office/drawing/2014/main" xmlns="" id="{7FA27A46-F1C7-4476-89DE-4C60B1DE0DB5}"/>
              </a:ext>
            </a:extLst>
          </p:cNvPr>
          <p:cNvSpPr/>
          <p:nvPr/>
        </p:nvSpPr>
        <p:spPr>
          <a:xfrm>
            <a:off x="2264375" y="4132885"/>
            <a:ext cx="1841478"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利用約款に同意して次へ</a:t>
            </a:r>
            <a:endParaRPr lang="en-ZA" sz="900" dirty="0">
              <a:solidFill>
                <a:schemeClr val="bg1"/>
              </a:solidFill>
            </a:endParaRPr>
          </a:p>
        </p:txBody>
      </p:sp>
      <p:sp>
        <p:nvSpPr>
          <p:cNvPr id="70" name="Rectangle: Rounded Corners 103">
            <a:extLst>
              <a:ext uri="{FF2B5EF4-FFF2-40B4-BE49-F238E27FC236}">
                <a16:creationId xmlns:a16="http://schemas.microsoft.com/office/drawing/2014/main" xmlns="" id="{476A444B-9D35-43D9-AA85-E072FFD634EF}"/>
              </a:ext>
            </a:extLst>
          </p:cNvPr>
          <p:cNvSpPr/>
          <p:nvPr/>
        </p:nvSpPr>
        <p:spPr>
          <a:xfrm>
            <a:off x="1068066" y="4119623"/>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71" name="グループ化 70"/>
          <p:cNvGrpSpPr/>
          <p:nvPr/>
        </p:nvGrpSpPr>
        <p:grpSpPr>
          <a:xfrm>
            <a:off x="1395047" y="4121868"/>
            <a:ext cx="525468" cy="259692"/>
            <a:chOff x="4095144" y="4198678"/>
            <a:chExt cx="525468" cy="259692"/>
          </a:xfrm>
        </p:grpSpPr>
        <p:sp>
          <p:nvSpPr>
            <p:cNvPr id="72"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3"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71436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6</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a16="http://schemas.microsoft.com/office/drawing/2014/main" xmlns=""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576949" y="2344127"/>
            <a:ext cx="3644673" cy="288903"/>
            <a:chOff x="5797550" y="2670268"/>
            <a:chExt cx="2279190" cy="221332"/>
          </a:xfrm>
        </p:grpSpPr>
        <p:sp>
          <p:nvSpPr>
            <p:cNvPr id="43"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２．会社情報入力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53905" y="2731111"/>
            <a:ext cx="3422573" cy="233068"/>
            <a:chOff x="1160687" y="2345516"/>
            <a:chExt cx="3422573" cy="233068"/>
          </a:xfrm>
        </p:grpSpPr>
        <p:sp>
          <p:nvSpPr>
            <p:cNvPr id="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会社名</a:t>
              </a:r>
              <a:endParaRPr lang="en-ZA" sz="900" dirty="0">
                <a:solidFill>
                  <a:schemeClr val="tx1">
                    <a:lumMod val="75000"/>
                    <a:lumOff val="25000"/>
                  </a:schemeClr>
                </a:solidFill>
              </a:endParaRPr>
            </a:p>
          </p:txBody>
        </p:sp>
        <p:cxnSp>
          <p:nvCxnSpPr>
            <p:cNvPr id="47"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53905" y="4233749"/>
            <a:ext cx="3422573" cy="233068"/>
            <a:chOff x="1160687" y="2345516"/>
            <a:chExt cx="3422573" cy="233068"/>
          </a:xfrm>
        </p:grpSpPr>
        <p:sp>
          <p:nvSpPr>
            <p:cNvPr id="52"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en-US" altLang="ja-JP" sz="900" dirty="0" smtClean="0">
                  <a:solidFill>
                    <a:schemeClr val="tx1">
                      <a:lumMod val="75000"/>
                      <a:lumOff val="25000"/>
                    </a:schemeClr>
                  </a:solidFill>
                </a:rPr>
                <a:t>FAX</a:t>
              </a:r>
              <a:endParaRPr lang="en-ZA" sz="900" dirty="0">
                <a:solidFill>
                  <a:schemeClr val="tx1">
                    <a:lumMod val="75000"/>
                    <a:lumOff val="25000"/>
                  </a:schemeClr>
                </a:solidFill>
              </a:endParaRPr>
            </a:p>
          </p:txBody>
        </p:sp>
        <p:cxnSp>
          <p:nvCxnSpPr>
            <p:cNvPr id="53"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648391" y="4565436"/>
            <a:ext cx="3422573" cy="233068"/>
            <a:chOff x="1160687" y="2345516"/>
            <a:chExt cx="3422573" cy="233068"/>
          </a:xfrm>
        </p:grpSpPr>
        <p:sp>
          <p:nvSpPr>
            <p:cNvPr id="30"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郵便番号</a:t>
              </a:r>
              <a:endParaRPr lang="en-ZA" sz="900" dirty="0">
                <a:solidFill>
                  <a:schemeClr val="tx1">
                    <a:lumMod val="75000"/>
                    <a:lumOff val="25000"/>
                  </a:schemeClr>
                </a:solidFill>
              </a:endParaRPr>
            </a:p>
          </p:txBody>
        </p:sp>
        <p:cxnSp>
          <p:nvCxnSpPr>
            <p:cNvPr id="31"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641050" y="3952160"/>
            <a:ext cx="3422573" cy="233068"/>
            <a:chOff x="1160687" y="2345516"/>
            <a:chExt cx="3422573" cy="233068"/>
          </a:xfrm>
        </p:grpSpPr>
        <p:sp>
          <p:nvSpPr>
            <p:cNvPr id="3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電話番号</a:t>
              </a:r>
              <a:endParaRPr lang="en-ZA" sz="900" dirty="0">
                <a:solidFill>
                  <a:schemeClr val="tx1">
                    <a:lumMod val="75000"/>
                    <a:lumOff val="25000"/>
                  </a:schemeClr>
                </a:solidFill>
              </a:endParaRPr>
            </a:p>
          </p:txBody>
        </p:sp>
        <p:cxnSp>
          <p:nvCxnSpPr>
            <p:cNvPr id="42"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668587" y="4905125"/>
            <a:ext cx="3422573" cy="233068"/>
            <a:chOff x="1160687" y="2345516"/>
            <a:chExt cx="3422573" cy="233068"/>
          </a:xfrm>
        </p:grpSpPr>
        <p:sp>
          <p:nvSpPr>
            <p:cNvPr id="54"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a:solidFill>
                    <a:schemeClr val="tx1">
                      <a:lumMod val="75000"/>
                      <a:lumOff val="25000"/>
                    </a:schemeClr>
                  </a:solidFill>
                </a:rPr>
                <a:t>都道府県</a:t>
              </a:r>
              <a:endParaRPr lang="en-ZA" sz="900" dirty="0">
                <a:solidFill>
                  <a:schemeClr val="tx1">
                    <a:lumMod val="75000"/>
                    <a:lumOff val="25000"/>
                  </a:schemeClr>
                </a:solidFill>
              </a:endParaRPr>
            </a:p>
          </p:txBody>
        </p:sp>
        <p:cxnSp>
          <p:nvCxnSpPr>
            <p:cNvPr id="62"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3" name="グループ化 62"/>
          <p:cNvGrpSpPr/>
          <p:nvPr/>
        </p:nvGrpSpPr>
        <p:grpSpPr>
          <a:xfrm>
            <a:off x="655732" y="5233797"/>
            <a:ext cx="3422573" cy="233068"/>
            <a:chOff x="1160687" y="2345516"/>
            <a:chExt cx="3422573" cy="233068"/>
          </a:xfrm>
        </p:grpSpPr>
        <p:sp>
          <p:nvSpPr>
            <p:cNvPr id="64"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市町村</a:t>
              </a:r>
              <a:endParaRPr lang="en-ZA" sz="900" dirty="0">
                <a:solidFill>
                  <a:schemeClr val="tx1">
                    <a:lumMod val="75000"/>
                    <a:lumOff val="25000"/>
                  </a:schemeClr>
                </a:solidFill>
              </a:endParaRPr>
            </a:p>
          </p:txBody>
        </p:sp>
        <p:cxnSp>
          <p:nvCxnSpPr>
            <p:cNvPr id="65"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グループ化 65"/>
          <p:cNvGrpSpPr/>
          <p:nvPr/>
        </p:nvGrpSpPr>
        <p:grpSpPr>
          <a:xfrm>
            <a:off x="664911" y="5562469"/>
            <a:ext cx="3422573" cy="233068"/>
            <a:chOff x="1160687" y="2345516"/>
            <a:chExt cx="3422573" cy="233068"/>
          </a:xfrm>
        </p:grpSpPr>
        <p:sp>
          <p:nvSpPr>
            <p:cNvPr id="67"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それ以降の住所</a:t>
              </a:r>
              <a:endParaRPr lang="en-ZA" sz="900" dirty="0">
                <a:solidFill>
                  <a:schemeClr val="tx1">
                    <a:lumMod val="75000"/>
                    <a:lumOff val="25000"/>
                  </a:schemeClr>
                </a:solidFill>
              </a:endParaRPr>
            </a:p>
          </p:txBody>
        </p:sp>
        <p:cxnSp>
          <p:nvCxnSpPr>
            <p:cNvPr id="68"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a16="http://schemas.microsoft.com/office/drawing/2014/main" xmlns=""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会社情報</a:t>
              </a:r>
              <a:endParaRPr lang="en-ZA" sz="1000" dirty="0">
                <a:solidFill>
                  <a:schemeClr val="bg1"/>
                </a:solidFill>
              </a:endParaRPr>
            </a:p>
          </p:txBody>
        </p:sp>
        <p:sp>
          <p:nvSpPr>
            <p:cNvPr id="71" name="Freeform: Shape 279">
              <a:extLst>
                <a:ext uri="{FF2B5EF4-FFF2-40B4-BE49-F238E27FC236}">
                  <a16:creationId xmlns:a16="http://schemas.microsoft.com/office/drawing/2014/main" xmlns=""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a16="http://schemas.microsoft.com/office/drawing/2014/main" xmlns=""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a16="http://schemas.microsoft.com/office/drawing/2014/main" xmlns=""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74" name="Freeform: Shape 281">
              <a:extLst>
                <a:ext uri="{FF2B5EF4-FFF2-40B4-BE49-F238E27FC236}">
                  <a16:creationId xmlns:a16="http://schemas.microsoft.com/office/drawing/2014/main" xmlns=""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grpSp>
        <p:nvGrpSpPr>
          <p:cNvPr id="8" name="グループ化 7"/>
          <p:cNvGrpSpPr/>
          <p:nvPr/>
        </p:nvGrpSpPr>
        <p:grpSpPr>
          <a:xfrm>
            <a:off x="1292238" y="5871305"/>
            <a:ext cx="2280968" cy="275199"/>
            <a:chOff x="1292238" y="5199268"/>
            <a:chExt cx="2280968" cy="275199"/>
          </a:xfrm>
        </p:grpSpPr>
        <p:sp>
          <p:nvSpPr>
            <p:cNvPr id="61" name="Rectangle: Rounded Corners 90">
              <a:extLst>
                <a:ext uri="{FF2B5EF4-FFF2-40B4-BE49-F238E27FC236}">
                  <a16:creationId xmlns:a16="http://schemas.microsoft.com/office/drawing/2014/main" xmlns=""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81" name="Rectangle: Rounded Corners 103">
              <a:extLst>
                <a:ext uri="{FF2B5EF4-FFF2-40B4-BE49-F238E27FC236}">
                  <a16:creationId xmlns:a16="http://schemas.microsoft.com/office/drawing/2014/main" xmlns=""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82" name="グループ化 81"/>
            <p:cNvGrpSpPr/>
            <p:nvPr/>
          </p:nvGrpSpPr>
          <p:grpSpPr>
            <a:xfrm>
              <a:off x="1619219" y="5201513"/>
              <a:ext cx="525468" cy="259692"/>
              <a:chOff x="4095144" y="4198678"/>
              <a:chExt cx="525468" cy="259692"/>
            </a:xfrm>
          </p:grpSpPr>
          <p:sp>
            <p:nvSpPr>
              <p:cNvPr id="83"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84"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grpSp>
        <p:nvGrpSpPr>
          <p:cNvPr id="85" name="グループ化 84"/>
          <p:cNvGrpSpPr/>
          <p:nvPr/>
        </p:nvGrpSpPr>
        <p:grpSpPr>
          <a:xfrm>
            <a:off x="652067" y="3665718"/>
            <a:ext cx="3422573" cy="233068"/>
            <a:chOff x="1160687" y="2345516"/>
            <a:chExt cx="3422573" cy="233068"/>
          </a:xfrm>
        </p:grpSpPr>
        <p:sp>
          <p:nvSpPr>
            <p:cNvPr id="86"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業種</a:t>
              </a:r>
              <a:endParaRPr lang="en-ZA" sz="900" dirty="0">
                <a:solidFill>
                  <a:schemeClr val="tx1">
                    <a:lumMod val="75000"/>
                    <a:lumOff val="25000"/>
                  </a:schemeClr>
                </a:solidFill>
              </a:endParaRPr>
            </a:p>
          </p:txBody>
        </p:sp>
        <p:cxnSp>
          <p:nvCxnSpPr>
            <p:cNvPr id="87"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二等辺三角形 10"/>
          <p:cNvSpPr/>
          <p:nvPr/>
        </p:nvSpPr>
        <p:spPr>
          <a:xfrm flipV="1">
            <a:off x="3989254" y="3734967"/>
            <a:ext cx="93643" cy="1226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668587" y="3103745"/>
            <a:ext cx="1938967" cy="266333"/>
            <a:chOff x="5552502" y="3179045"/>
            <a:chExt cx="1938967" cy="266333"/>
          </a:xfrm>
        </p:grpSpPr>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538" y="3179045"/>
              <a:ext cx="421236" cy="266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 name="テキスト ボックス 89"/>
            <p:cNvSpPr txBox="1"/>
            <p:nvPr/>
          </p:nvSpPr>
          <p:spPr>
            <a:xfrm>
              <a:off x="5552502" y="3197571"/>
              <a:ext cx="729036" cy="230832"/>
            </a:xfrm>
            <a:prstGeom prst="rect">
              <a:avLst/>
            </a:prstGeom>
            <a:noFill/>
          </p:spPr>
          <p:txBody>
            <a:bodyPr wrap="square" rtlCol="0">
              <a:spAutoFit/>
            </a:bodyPr>
            <a:lstStyle/>
            <a:p>
              <a:r>
                <a:rPr kumimoji="1" lang="ja-JP" altLang="en-US" sz="900" dirty="0" smtClean="0"/>
                <a:t>仕入専用</a:t>
              </a:r>
              <a:endParaRPr kumimoji="1" lang="ja-JP" altLang="en-US" sz="900" dirty="0"/>
            </a:p>
          </p:txBody>
        </p:sp>
        <p:sp>
          <p:nvSpPr>
            <p:cNvPr id="91" name="テキスト ボックス 90"/>
            <p:cNvSpPr txBox="1"/>
            <p:nvPr/>
          </p:nvSpPr>
          <p:spPr>
            <a:xfrm>
              <a:off x="6727548" y="3179953"/>
              <a:ext cx="763921" cy="230832"/>
            </a:xfrm>
            <a:prstGeom prst="rect">
              <a:avLst/>
            </a:prstGeom>
            <a:noFill/>
          </p:spPr>
          <p:txBody>
            <a:bodyPr wrap="square" rtlCol="0">
              <a:spAutoFit/>
            </a:bodyPr>
            <a:lstStyle/>
            <a:p>
              <a:r>
                <a:rPr kumimoji="1" lang="ja-JP" altLang="en-US" sz="900" dirty="0" smtClean="0"/>
                <a:t>流通会社</a:t>
              </a:r>
              <a:endParaRPr kumimoji="1" lang="ja-JP" altLang="en-US" sz="900" dirty="0"/>
            </a:p>
          </p:txBody>
        </p:sp>
      </p:grpSp>
      <p:sp>
        <p:nvSpPr>
          <p:cNvPr id="92" name="TextBox 88">
            <a:extLst>
              <a:ext uri="{FF2B5EF4-FFF2-40B4-BE49-F238E27FC236}">
                <a16:creationId xmlns:a16="http://schemas.microsoft.com/office/drawing/2014/main" xmlns="" id="{8C6D5730-0173-465E-8ED2-E85E1DE0DD6C}"/>
              </a:ext>
            </a:extLst>
          </p:cNvPr>
          <p:cNvSpPr txBox="1"/>
          <p:nvPr/>
        </p:nvSpPr>
        <p:spPr>
          <a:xfrm>
            <a:off x="664910" y="3370078"/>
            <a:ext cx="3426250"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流通会社登録の場合は利用料金が発生します。　</a:t>
            </a:r>
            <a:r>
              <a:rPr lang="ja-JP" altLang="en-US" sz="900" u="sng" dirty="0" smtClean="0">
                <a:solidFill>
                  <a:schemeClr val="accent1"/>
                </a:solidFill>
              </a:rPr>
              <a:t>料金詳細</a:t>
            </a:r>
            <a:endParaRPr lang="en-ZA" sz="900" u="sng" dirty="0">
              <a:solidFill>
                <a:schemeClr val="accent1"/>
              </a:solidFill>
            </a:endParaRPr>
          </a:p>
        </p:txBody>
      </p:sp>
      <p:cxnSp>
        <p:nvCxnSpPr>
          <p:cNvPr id="93" name="Straight Connector 164">
            <a:extLst>
              <a:ext uri="{FF2B5EF4-FFF2-40B4-BE49-F238E27FC236}">
                <a16:creationId xmlns:a16="http://schemas.microsoft.com/office/drawing/2014/main" xmlns="" id="{9C2A4870-0503-4388-BC25-65048F245F1C}"/>
              </a:ext>
            </a:extLst>
          </p:cNvPr>
          <p:cNvCxnSpPr/>
          <p:nvPr/>
        </p:nvCxnSpPr>
        <p:spPr>
          <a:xfrm>
            <a:off x="674443" y="3547163"/>
            <a:ext cx="336163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49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7</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a16="http://schemas.microsoft.com/office/drawing/2014/main" xmlns=""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576949" y="2476331"/>
            <a:ext cx="3644673" cy="288903"/>
            <a:chOff x="5797550" y="2670268"/>
            <a:chExt cx="2279190" cy="221332"/>
          </a:xfrm>
        </p:grpSpPr>
        <p:sp>
          <p:nvSpPr>
            <p:cNvPr id="43"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３．担当者情報入力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p:nvGrpSpPr>
        <p:grpSpPr>
          <a:xfrm>
            <a:off x="653905" y="2863315"/>
            <a:ext cx="3422573" cy="233068"/>
            <a:chOff x="1160687" y="2345516"/>
            <a:chExt cx="3422573" cy="233068"/>
          </a:xfrm>
        </p:grpSpPr>
        <p:sp>
          <p:nvSpPr>
            <p:cNvPr id="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担当者氏名</a:t>
              </a:r>
              <a:endParaRPr lang="en-ZA" sz="900" dirty="0">
                <a:solidFill>
                  <a:schemeClr val="tx1">
                    <a:lumMod val="75000"/>
                    <a:lumOff val="25000"/>
                  </a:schemeClr>
                </a:solidFill>
              </a:endParaRPr>
            </a:p>
          </p:txBody>
        </p:sp>
        <p:cxnSp>
          <p:nvCxnSpPr>
            <p:cNvPr id="47"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p:cNvGrpSpPr/>
          <p:nvPr/>
        </p:nvGrpSpPr>
        <p:grpSpPr>
          <a:xfrm>
            <a:off x="653905" y="3473576"/>
            <a:ext cx="3422573" cy="233068"/>
            <a:chOff x="1160687" y="2345516"/>
            <a:chExt cx="3422573" cy="233068"/>
          </a:xfrm>
        </p:grpSpPr>
        <p:sp>
          <p:nvSpPr>
            <p:cNvPr id="52"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メールアドレス</a:t>
              </a:r>
              <a:endParaRPr lang="en-ZA" sz="900" dirty="0">
                <a:solidFill>
                  <a:schemeClr val="tx1">
                    <a:lumMod val="75000"/>
                    <a:lumOff val="25000"/>
                  </a:schemeClr>
                </a:solidFill>
              </a:endParaRPr>
            </a:p>
          </p:txBody>
        </p:sp>
        <p:cxnSp>
          <p:nvCxnSpPr>
            <p:cNvPr id="53"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グループ化 28"/>
          <p:cNvGrpSpPr/>
          <p:nvPr/>
        </p:nvGrpSpPr>
        <p:grpSpPr>
          <a:xfrm>
            <a:off x="648391" y="3805263"/>
            <a:ext cx="3422573" cy="233068"/>
            <a:chOff x="1160687" y="2345516"/>
            <a:chExt cx="3422573" cy="233068"/>
          </a:xfrm>
        </p:grpSpPr>
        <p:sp>
          <p:nvSpPr>
            <p:cNvPr id="30"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携帯番号</a:t>
              </a:r>
              <a:endParaRPr lang="en-ZA" sz="900" dirty="0">
                <a:solidFill>
                  <a:schemeClr val="tx1">
                    <a:lumMod val="75000"/>
                    <a:lumOff val="25000"/>
                  </a:schemeClr>
                </a:solidFill>
              </a:endParaRPr>
            </a:p>
          </p:txBody>
        </p:sp>
        <p:cxnSp>
          <p:nvCxnSpPr>
            <p:cNvPr id="31"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641050" y="3191987"/>
            <a:ext cx="3422573" cy="233068"/>
            <a:chOff x="1160687" y="2345516"/>
            <a:chExt cx="3422573" cy="233068"/>
          </a:xfrm>
        </p:grpSpPr>
        <p:sp>
          <p:nvSpPr>
            <p:cNvPr id="39"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氏名かな</a:t>
              </a:r>
              <a:endParaRPr lang="en-US" altLang="ja-JP" sz="900" dirty="0" smtClean="0">
                <a:solidFill>
                  <a:schemeClr val="tx1">
                    <a:lumMod val="75000"/>
                    <a:lumOff val="25000"/>
                  </a:schemeClr>
                </a:solidFill>
              </a:endParaRPr>
            </a:p>
          </p:txBody>
        </p:sp>
        <p:cxnSp>
          <p:nvCxnSpPr>
            <p:cNvPr id="42"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6" name="グループ化 45"/>
          <p:cNvGrpSpPr/>
          <p:nvPr/>
        </p:nvGrpSpPr>
        <p:grpSpPr>
          <a:xfrm>
            <a:off x="668587" y="4144952"/>
            <a:ext cx="3422573" cy="233068"/>
            <a:chOff x="1160687" y="2345516"/>
            <a:chExt cx="3422573" cy="233068"/>
          </a:xfrm>
        </p:grpSpPr>
        <p:sp>
          <p:nvSpPr>
            <p:cNvPr id="54" name="TextBox 88">
              <a:extLst>
                <a:ext uri="{FF2B5EF4-FFF2-40B4-BE49-F238E27FC236}">
                  <a16:creationId xmlns:a16="http://schemas.microsoft.com/office/drawing/2014/main" xmlns="" id="{8C6D5730-0173-465E-8ED2-E85E1DE0DD6C}"/>
                </a:ext>
              </a:extLst>
            </p:cNvPr>
            <p:cNvSpPr txBox="1"/>
            <p:nvPr/>
          </p:nvSpPr>
          <p:spPr>
            <a:xfrm>
              <a:off x="1160687" y="2345516"/>
              <a:ext cx="866173" cy="138499"/>
            </a:xfrm>
            <a:prstGeom prst="rect">
              <a:avLst/>
            </a:prstGeom>
            <a:noFill/>
          </p:spPr>
          <p:txBody>
            <a:bodyPr wrap="square" lIns="0" tIns="0" rIns="0" bIns="0" rtlCol="0">
              <a:spAutoFit/>
            </a:bodyPr>
            <a:lstStyle/>
            <a:p>
              <a:r>
                <a:rPr lang="ja-JP" altLang="en-US" sz="900" dirty="0" smtClean="0">
                  <a:solidFill>
                    <a:schemeClr val="tx1">
                      <a:lumMod val="75000"/>
                      <a:lumOff val="25000"/>
                    </a:schemeClr>
                  </a:solidFill>
                </a:rPr>
                <a:t>担当者部署</a:t>
              </a:r>
              <a:endParaRPr lang="en-ZA" sz="900" dirty="0">
                <a:solidFill>
                  <a:schemeClr val="tx1">
                    <a:lumMod val="75000"/>
                    <a:lumOff val="25000"/>
                  </a:schemeClr>
                </a:solidFill>
              </a:endParaRPr>
            </a:p>
          </p:txBody>
        </p:sp>
        <p:cxnSp>
          <p:nvCxnSpPr>
            <p:cNvPr id="62" name="Straight Connector 164">
              <a:extLst>
                <a:ext uri="{FF2B5EF4-FFF2-40B4-BE49-F238E27FC236}">
                  <a16:creationId xmlns:a16="http://schemas.microsoft.com/office/drawing/2014/main" xmlns="" id="{9C2A4870-0503-4388-BC25-65048F245F1C}"/>
                </a:ext>
              </a:extLst>
            </p:cNvPr>
            <p:cNvCxnSpPr/>
            <p:nvPr/>
          </p:nvCxnSpPr>
          <p:spPr>
            <a:xfrm>
              <a:off x="2114995" y="2578584"/>
              <a:ext cx="246826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a16="http://schemas.microsoft.com/office/drawing/2014/main" xmlns=""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会社情報</a:t>
              </a:r>
              <a:endParaRPr lang="en-ZA" sz="1000" dirty="0">
                <a:solidFill>
                  <a:srgbClr val="0076FF"/>
                </a:solidFill>
              </a:endParaRPr>
            </a:p>
          </p:txBody>
        </p:sp>
        <p:sp>
          <p:nvSpPr>
            <p:cNvPr id="71" name="Freeform: Shape 279">
              <a:extLst>
                <a:ext uri="{FF2B5EF4-FFF2-40B4-BE49-F238E27FC236}">
                  <a16:creationId xmlns:a16="http://schemas.microsoft.com/office/drawing/2014/main" xmlns=""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a16="http://schemas.microsoft.com/office/drawing/2014/main" xmlns=""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a16="http://schemas.microsoft.com/office/drawing/2014/main" xmlns=""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担当者情報</a:t>
              </a:r>
              <a:endParaRPr lang="en-ZA" sz="1000" dirty="0">
                <a:solidFill>
                  <a:schemeClr val="bg1"/>
                </a:solidFill>
              </a:endParaRPr>
            </a:p>
          </p:txBody>
        </p:sp>
        <p:sp>
          <p:nvSpPr>
            <p:cNvPr id="74" name="Freeform: Shape 281">
              <a:extLst>
                <a:ext uri="{FF2B5EF4-FFF2-40B4-BE49-F238E27FC236}">
                  <a16:creationId xmlns:a16="http://schemas.microsoft.com/office/drawing/2014/main" xmlns=""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grpSp>
        <p:nvGrpSpPr>
          <p:cNvPr id="58" name="グループ化 57"/>
          <p:cNvGrpSpPr/>
          <p:nvPr/>
        </p:nvGrpSpPr>
        <p:grpSpPr>
          <a:xfrm>
            <a:off x="1292238" y="4637401"/>
            <a:ext cx="2280968" cy="275199"/>
            <a:chOff x="1292238" y="5199268"/>
            <a:chExt cx="2280968" cy="275199"/>
          </a:xfrm>
        </p:grpSpPr>
        <p:sp>
          <p:nvSpPr>
            <p:cNvPr id="59" name="Rectangle: Rounded Corners 90">
              <a:extLst>
                <a:ext uri="{FF2B5EF4-FFF2-40B4-BE49-F238E27FC236}">
                  <a16:creationId xmlns:a16="http://schemas.microsoft.com/office/drawing/2014/main" xmlns=""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次へ</a:t>
              </a:r>
              <a:endParaRPr lang="en-ZA" sz="900" dirty="0">
                <a:solidFill>
                  <a:schemeClr val="bg1"/>
                </a:solidFill>
              </a:endParaRPr>
            </a:p>
          </p:txBody>
        </p:sp>
        <p:sp>
          <p:nvSpPr>
            <p:cNvPr id="60" name="Rectangle: Rounded Corners 103">
              <a:extLst>
                <a:ext uri="{FF2B5EF4-FFF2-40B4-BE49-F238E27FC236}">
                  <a16:creationId xmlns:a16="http://schemas.microsoft.com/office/drawing/2014/main" xmlns=""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75" name="グループ化 74"/>
            <p:cNvGrpSpPr/>
            <p:nvPr/>
          </p:nvGrpSpPr>
          <p:grpSpPr>
            <a:xfrm>
              <a:off x="1619219" y="5201513"/>
              <a:ext cx="525468" cy="259692"/>
              <a:chOff x="4095144" y="4198678"/>
              <a:chExt cx="525468" cy="259692"/>
            </a:xfrm>
          </p:grpSpPr>
          <p:sp>
            <p:nvSpPr>
              <p:cNvPr id="76"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77"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55243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8</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475897" y="1531339"/>
            <a:ext cx="7852855"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a16="http://schemas.microsoft.com/office/drawing/2014/main" xmlns="" id="{7FA27A46-F1C7-4476-89DE-4C60B1DE0DB5}"/>
              </a:ext>
            </a:extLst>
          </p:cNvPr>
          <p:cNvSpPr/>
          <p:nvPr/>
        </p:nvSpPr>
        <p:spPr>
          <a:xfrm>
            <a:off x="475897" y="1531339"/>
            <a:ext cx="7852855"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grpSp>
        <p:nvGrpSpPr>
          <p:cNvPr id="41"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576949" y="3313623"/>
            <a:ext cx="3644673" cy="288903"/>
            <a:chOff x="5797550" y="2670268"/>
            <a:chExt cx="2279190" cy="221332"/>
          </a:xfrm>
        </p:grpSpPr>
        <p:sp>
          <p:nvSpPr>
            <p:cNvPr id="43"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３．担当者情報入力</a:t>
              </a:r>
              <a:endParaRPr lang="en-ZA" sz="1000" dirty="0">
                <a:solidFill>
                  <a:schemeClr val="tx1">
                    <a:lumMod val="50000"/>
                    <a:lumOff val="50000"/>
                  </a:schemeClr>
                </a:solidFill>
              </a:endParaRPr>
            </a:p>
          </p:txBody>
        </p:sp>
        <p:cxnSp>
          <p:nvCxnSpPr>
            <p:cNvPr id="45"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a:off x="2172414" y="1868551"/>
            <a:ext cx="4404651" cy="378884"/>
            <a:chOff x="2172414" y="1868551"/>
            <a:chExt cx="4404651" cy="378884"/>
          </a:xfrm>
        </p:grpSpPr>
        <p:sp>
          <p:nvSpPr>
            <p:cNvPr id="70" name="Freeform: Shape 281">
              <a:extLst>
                <a:ext uri="{FF2B5EF4-FFF2-40B4-BE49-F238E27FC236}">
                  <a16:creationId xmlns:a16="http://schemas.microsoft.com/office/drawing/2014/main" xmlns=""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会社情報</a:t>
              </a:r>
              <a:endParaRPr lang="en-ZA" sz="1000" dirty="0">
                <a:solidFill>
                  <a:srgbClr val="0076FF"/>
                </a:solidFill>
              </a:endParaRPr>
            </a:p>
          </p:txBody>
        </p:sp>
        <p:sp>
          <p:nvSpPr>
            <p:cNvPr id="71" name="Freeform: Shape 279">
              <a:extLst>
                <a:ext uri="{FF2B5EF4-FFF2-40B4-BE49-F238E27FC236}">
                  <a16:creationId xmlns:a16="http://schemas.microsoft.com/office/drawing/2014/main" xmlns=""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72" name="Freeform: Shape 278">
              <a:extLst>
                <a:ext uri="{FF2B5EF4-FFF2-40B4-BE49-F238E27FC236}">
                  <a16:creationId xmlns:a16="http://schemas.microsoft.com/office/drawing/2014/main" xmlns=""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完了</a:t>
              </a:r>
              <a:endParaRPr lang="en-ZA" sz="1000" dirty="0">
                <a:solidFill>
                  <a:srgbClr val="0076FF"/>
                </a:solidFill>
              </a:endParaRPr>
            </a:p>
          </p:txBody>
        </p:sp>
        <p:sp>
          <p:nvSpPr>
            <p:cNvPr id="73" name="Freeform: Shape 281">
              <a:extLst>
                <a:ext uri="{FF2B5EF4-FFF2-40B4-BE49-F238E27FC236}">
                  <a16:creationId xmlns:a16="http://schemas.microsoft.com/office/drawing/2014/main" xmlns=""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担当者情報</a:t>
              </a:r>
              <a:endParaRPr lang="en-ZA" sz="1000" dirty="0">
                <a:solidFill>
                  <a:srgbClr val="0076FF"/>
                </a:solidFill>
              </a:endParaRPr>
            </a:p>
          </p:txBody>
        </p:sp>
        <p:sp>
          <p:nvSpPr>
            <p:cNvPr id="74" name="Freeform: Shape 281">
              <a:extLst>
                <a:ext uri="{FF2B5EF4-FFF2-40B4-BE49-F238E27FC236}">
                  <a16:creationId xmlns:a16="http://schemas.microsoft.com/office/drawing/2014/main" xmlns=""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確認</a:t>
              </a:r>
              <a:endParaRPr lang="en-ZA" sz="1000" dirty="0">
                <a:solidFill>
                  <a:schemeClr val="bg1"/>
                </a:solidFill>
              </a:endParaRPr>
            </a:p>
          </p:txBody>
        </p:sp>
      </p:grpSp>
      <p:grpSp>
        <p:nvGrpSpPr>
          <p:cNvPr id="34"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610000" y="2476330"/>
            <a:ext cx="3644673" cy="346751"/>
            <a:chOff x="5797550" y="2670268"/>
            <a:chExt cx="2279190" cy="221332"/>
          </a:xfrm>
        </p:grpSpPr>
        <p:sp>
          <p:nvSpPr>
            <p:cNvPr id="35"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１．会員</a:t>
              </a:r>
              <a:r>
                <a:rPr lang="en-US" altLang="ja-JP" sz="1000" dirty="0" smtClean="0">
                  <a:solidFill>
                    <a:schemeClr val="tx1">
                      <a:lumMod val="50000"/>
                      <a:lumOff val="50000"/>
                    </a:schemeClr>
                  </a:solidFill>
                </a:rPr>
                <a:t>ID</a:t>
              </a:r>
              <a:r>
                <a:rPr lang="ja-JP" altLang="en-US" sz="1000" dirty="0" smtClean="0">
                  <a:solidFill>
                    <a:schemeClr val="tx1">
                      <a:lumMod val="50000"/>
                      <a:lumOff val="50000"/>
                    </a:schemeClr>
                  </a:solidFill>
                </a:rPr>
                <a:t>・パスワード入力</a:t>
              </a:r>
              <a:endParaRPr lang="en-ZA" sz="1000" dirty="0">
                <a:solidFill>
                  <a:schemeClr val="tx1">
                    <a:lumMod val="50000"/>
                    <a:lumOff val="50000"/>
                  </a:schemeClr>
                </a:solidFill>
              </a:endParaRPr>
            </a:p>
          </p:txBody>
        </p:sp>
        <p:cxnSp>
          <p:nvCxnSpPr>
            <p:cNvPr id="36"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170">
            <a:extLst>
              <a:ext uri="{FF2B5EF4-FFF2-40B4-BE49-F238E27FC236}">
                <a16:creationId xmlns:a16="http://schemas.microsoft.com/office/drawing/2014/main" xmlns="" id="{53213A96-13D0-4C6C-ACCA-516241B42479}"/>
              </a:ext>
            </a:extLst>
          </p:cNvPr>
          <p:cNvGrpSpPr>
            <a:grpSpLocks noChangeAspect="1"/>
          </p:cNvGrpSpPr>
          <p:nvPr/>
        </p:nvGrpSpPr>
        <p:grpSpPr>
          <a:xfrm>
            <a:off x="576949" y="2905994"/>
            <a:ext cx="3644673" cy="288903"/>
            <a:chOff x="5797550" y="2670268"/>
            <a:chExt cx="2279190" cy="221332"/>
          </a:xfrm>
        </p:grpSpPr>
        <p:sp>
          <p:nvSpPr>
            <p:cNvPr id="44" name="TextBox 161">
              <a:extLst>
                <a:ext uri="{FF2B5EF4-FFF2-40B4-BE49-F238E27FC236}">
                  <a16:creationId xmlns:a16="http://schemas.microsoft.com/office/drawing/2014/main" xmlns="" id="{AED7EE26-8FEE-4262-B555-330DFA3C4A77}"/>
                </a:ext>
              </a:extLst>
            </p:cNvPr>
            <p:cNvSpPr txBox="1"/>
            <p:nvPr/>
          </p:nvSpPr>
          <p:spPr>
            <a:xfrm>
              <a:off x="5797550" y="2670268"/>
              <a:ext cx="2279190" cy="216840"/>
            </a:xfrm>
            <a:prstGeom prst="rect">
              <a:avLst/>
            </a:prstGeom>
            <a:noFill/>
          </p:spPr>
          <p:txBody>
            <a:bodyPr wrap="square" lIns="0" tIns="0" rIns="0" bIns="0" rtlCol="0" anchor="ctr">
              <a:noAutofit/>
            </a:bodyPr>
            <a:lstStyle/>
            <a:p>
              <a:r>
                <a:rPr lang="ja-JP" altLang="en-US" sz="1000" dirty="0" smtClean="0">
                  <a:solidFill>
                    <a:schemeClr val="tx1">
                      <a:lumMod val="50000"/>
                      <a:lumOff val="50000"/>
                    </a:schemeClr>
                  </a:solidFill>
                </a:rPr>
                <a:t>２．会社情報入力</a:t>
              </a:r>
              <a:endParaRPr lang="en-ZA" sz="1000" dirty="0">
                <a:solidFill>
                  <a:schemeClr val="tx1">
                    <a:lumMod val="50000"/>
                    <a:lumOff val="50000"/>
                  </a:schemeClr>
                </a:solidFill>
              </a:endParaRPr>
            </a:p>
          </p:txBody>
        </p:sp>
        <p:cxnSp>
          <p:nvCxnSpPr>
            <p:cNvPr id="48" name="Straight Connector 164">
              <a:extLst>
                <a:ext uri="{FF2B5EF4-FFF2-40B4-BE49-F238E27FC236}">
                  <a16:creationId xmlns:a16="http://schemas.microsoft.com/office/drawing/2014/main" xmlns="" id="{9C2A4870-0503-4388-BC25-65048F245F1C}"/>
                </a:ext>
              </a:extLst>
            </p:cNvPr>
            <p:cNvCxnSpPr/>
            <p:nvPr/>
          </p:nvCxnSpPr>
          <p:spPr>
            <a:xfrm>
              <a:off x="5797550" y="2891600"/>
              <a:ext cx="227919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9" name="グループ化 48"/>
          <p:cNvGrpSpPr/>
          <p:nvPr/>
        </p:nvGrpSpPr>
        <p:grpSpPr>
          <a:xfrm>
            <a:off x="1258801" y="5094699"/>
            <a:ext cx="2280968" cy="275199"/>
            <a:chOff x="1292238" y="5199268"/>
            <a:chExt cx="2280968" cy="275199"/>
          </a:xfrm>
        </p:grpSpPr>
        <p:sp>
          <p:nvSpPr>
            <p:cNvPr id="50" name="Rectangle: Rounded Corners 90">
              <a:extLst>
                <a:ext uri="{FF2B5EF4-FFF2-40B4-BE49-F238E27FC236}">
                  <a16:creationId xmlns:a16="http://schemas.microsoft.com/office/drawing/2014/main" xmlns="" id="{7FA27A46-F1C7-4476-89DE-4C60B1DE0DB5}"/>
                </a:ext>
              </a:extLst>
            </p:cNvPr>
            <p:cNvSpPr/>
            <p:nvPr/>
          </p:nvSpPr>
          <p:spPr>
            <a:xfrm>
              <a:off x="2488547" y="5212530"/>
              <a:ext cx="108465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登録完了</a:t>
              </a:r>
              <a:endParaRPr lang="en-ZA" sz="900" dirty="0">
                <a:solidFill>
                  <a:schemeClr val="bg1"/>
                </a:solidFill>
              </a:endParaRPr>
            </a:p>
          </p:txBody>
        </p:sp>
        <p:sp>
          <p:nvSpPr>
            <p:cNvPr id="55" name="Rectangle: Rounded Corners 103">
              <a:extLst>
                <a:ext uri="{FF2B5EF4-FFF2-40B4-BE49-F238E27FC236}">
                  <a16:creationId xmlns:a16="http://schemas.microsoft.com/office/drawing/2014/main" xmlns="" id="{476A444B-9D35-43D9-AA85-E072FFD634EF}"/>
                </a:ext>
              </a:extLst>
            </p:cNvPr>
            <p:cNvSpPr/>
            <p:nvPr/>
          </p:nvSpPr>
          <p:spPr>
            <a:xfrm>
              <a:off x="1292238" y="5199268"/>
              <a:ext cx="1140656" cy="26193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900" dirty="0">
                <a:solidFill>
                  <a:schemeClr val="accent1"/>
                </a:solidFill>
              </a:endParaRPr>
            </a:p>
          </p:txBody>
        </p:sp>
        <p:grpSp>
          <p:nvGrpSpPr>
            <p:cNvPr id="56" name="グループ化 55"/>
            <p:cNvGrpSpPr/>
            <p:nvPr/>
          </p:nvGrpSpPr>
          <p:grpSpPr>
            <a:xfrm>
              <a:off x="1619219" y="5201513"/>
              <a:ext cx="525468" cy="259692"/>
              <a:chOff x="4095144" y="4198678"/>
              <a:chExt cx="525468" cy="259692"/>
            </a:xfrm>
          </p:grpSpPr>
          <p:sp>
            <p:nvSpPr>
              <p:cNvPr id="57" name="Freeform: Shape 77">
                <a:extLst>
                  <a:ext uri="{FF2B5EF4-FFF2-40B4-BE49-F238E27FC236}">
                    <a16:creationId xmlns:a16="http://schemas.microsoft.com/office/drawing/2014/main" xmlns="" id="{8EE92C00-B16F-4B83-B23E-D46051125E31}"/>
                  </a:ext>
                </a:extLst>
              </p:cNvPr>
              <p:cNvSpPr/>
              <p:nvPr/>
            </p:nvSpPr>
            <p:spPr>
              <a:xfrm rot="18900000">
                <a:off x="4095144" y="4286327"/>
                <a:ext cx="87195" cy="85358"/>
              </a:xfrm>
              <a:custGeom>
                <a:avLst/>
                <a:gdLst>
                  <a:gd name="connsiteX0" fmla="*/ 159844 w 159844"/>
                  <a:gd name="connsiteY0" fmla="*/ 0 h 156476"/>
                  <a:gd name="connsiteX1" fmla="*/ 159844 w 159844"/>
                  <a:gd name="connsiteY1" fmla="*/ 39600 h 156476"/>
                  <a:gd name="connsiteX2" fmla="*/ 39601 w 159844"/>
                  <a:gd name="connsiteY2" fmla="*/ 39600 h 156476"/>
                  <a:gd name="connsiteX3" fmla="*/ 39601 w 159844"/>
                  <a:gd name="connsiteY3" fmla="*/ 156476 h 156476"/>
                  <a:gd name="connsiteX4" fmla="*/ 0 w 159844"/>
                  <a:gd name="connsiteY4" fmla="*/ 156476 h 156476"/>
                  <a:gd name="connsiteX5" fmla="*/ 1 w 159844"/>
                  <a:gd name="connsiteY5" fmla="*/ 1676 h 156476"/>
                  <a:gd name="connsiteX6" fmla="*/ 5044 w 159844"/>
                  <a:gd name="connsiteY6" fmla="*/ 1676 h 156476"/>
                  <a:gd name="connsiteX7" fmla="*/ 5044 w 159844"/>
                  <a:gd name="connsiteY7" fmla="*/ 0 h 15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44" h="156476">
                    <a:moveTo>
                      <a:pt x="159844" y="0"/>
                    </a:moveTo>
                    <a:lnTo>
                      <a:pt x="159844" y="39600"/>
                    </a:lnTo>
                    <a:lnTo>
                      <a:pt x="39601" y="39600"/>
                    </a:lnTo>
                    <a:lnTo>
                      <a:pt x="39601" y="156476"/>
                    </a:lnTo>
                    <a:lnTo>
                      <a:pt x="0" y="156476"/>
                    </a:lnTo>
                    <a:lnTo>
                      <a:pt x="1" y="1676"/>
                    </a:lnTo>
                    <a:lnTo>
                      <a:pt x="5044" y="1676"/>
                    </a:lnTo>
                    <a:lnTo>
                      <a:pt x="50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00"/>
              </a:p>
            </p:txBody>
          </p:sp>
          <p:sp>
            <p:nvSpPr>
              <p:cNvPr id="58" name="TextBox 78">
                <a:extLst>
                  <a:ext uri="{FF2B5EF4-FFF2-40B4-BE49-F238E27FC236}">
                    <a16:creationId xmlns:a16="http://schemas.microsoft.com/office/drawing/2014/main" xmlns="" id="{0231F885-9D93-472B-B81C-3A1C3AC80061}"/>
                  </a:ext>
                </a:extLst>
              </p:cNvPr>
              <p:cNvSpPr txBox="1"/>
              <p:nvPr/>
            </p:nvSpPr>
            <p:spPr>
              <a:xfrm>
                <a:off x="4210814" y="4198678"/>
                <a:ext cx="409798" cy="259692"/>
              </a:xfrm>
              <a:prstGeom prst="rect">
                <a:avLst/>
              </a:prstGeom>
              <a:noFill/>
            </p:spPr>
            <p:txBody>
              <a:bodyPr wrap="none" lIns="0" tIns="0" rIns="0" bIns="0" rtlCol="0" anchor="ctr">
                <a:noAutofit/>
              </a:bodyPr>
              <a:lstStyle/>
              <a:p>
                <a:r>
                  <a:rPr lang="ja-JP" altLang="en-US" sz="800" dirty="0" smtClean="0">
                    <a:solidFill>
                      <a:schemeClr val="accent1"/>
                    </a:solidFill>
                    <a:latin typeface="Arial" panose="020B0604020202020204" pitchFamily="34" charset="0"/>
                    <a:cs typeface="Arial" panose="020B0604020202020204" pitchFamily="34" charset="0"/>
                  </a:rPr>
                  <a:t>戻る</a:t>
                </a:r>
                <a:endParaRPr lang="en-ZA" sz="800" dirty="0">
                  <a:solidFill>
                    <a:schemeClr val="accent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31231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会員</a:t>
            </a:r>
            <a:r>
              <a:rPr kumimoji="1" lang="ja-JP" altLang="en-US" dirty="0"/>
              <a:t>登録</a:t>
            </a:r>
          </a:p>
        </p:txBody>
      </p:sp>
      <p:sp>
        <p:nvSpPr>
          <p:cNvPr id="3" name="日付プレースホルダー 2"/>
          <p:cNvSpPr>
            <a:spLocks noGrp="1"/>
          </p:cNvSpPr>
          <p:nvPr>
            <p:ph type="dt" sz="half" idx="10"/>
          </p:nvPr>
        </p:nvSpPr>
        <p:spPr/>
        <p:txBody>
          <a:bodyPr/>
          <a:lstStyle/>
          <a:p>
            <a:fld id="{B94D2A23-A27B-48ED-A64E-DD8BFDA616D5}" type="datetime2">
              <a:rPr lang="en-US" smtClean="0"/>
              <a:t>Friday, October 5, 2018</a:t>
            </a:fld>
            <a:endParaRPr lang="en-ZA" dirty="0"/>
          </a:p>
        </p:txBody>
      </p:sp>
      <p:sp>
        <p:nvSpPr>
          <p:cNvPr id="4" name="フッター プレースホルダー 3"/>
          <p:cNvSpPr>
            <a:spLocks noGrp="1"/>
          </p:cNvSpPr>
          <p:nvPr>
            <p:ph type="ftr" sz="quarter" idx="11"/>
          </p:nvPr>
        </p:nvSpPr>
        <p:spPr/>
        <p:txBody>
          <a:bodyPr/>
          <a:lstStyle/>
          <a:p>
            <a:r>
              <a:rPr lang="en-ZA" smtClean="0"/>
              <a:t>© Copyright 2018 - VendorShop</a:t>
            </a:r>
            <a:endParaRPr lang="en-ZA" dirty="0"/>
          </a:p>
        </p:txBody>
      </p:sp>
      <p:sp>
        <p:nvSpPr>
          <p:cNvPr id="5" name="スライド番号プレースホルダー 4"/>
          <p:cNvSpPr>
            <a:spLocks noGrp="1"/>
          </p:cNvSpPr>
          <p:nvPr>
            <p:ph type="sldNum" sz="quarter" idx="12"/>
          </p:nvPr>
        </p:nvSpPr>
        <p:spPr/>
        <p:txBody>
          <a:bodyPr/>
          <a:lstStyle/>
          <a:p>
            <a:fld id="{119C1C8F-6A95-45BD-92A4-38A328F64724}" type="slidenum">
              <a:rPr lang="en-ZA" smtClean="0"/>
              <a:pPr/>
              <a:t>9</a:t>
            </a:fld>
            <a:endParaRPr lang="en-ZA"/>
          </a:p>
        </p:txBody>
      </p:sp>
      <p:sp>
        <p:nvSpPr>
          <p:cNvPr id="6" name="コンテンツ プレースホルダー 5"/>
          <p:cNvSpPr>
            <a:spLocks noGrp="1"/>
          </p:cNvSpPr>
          <p:nvPr>
            <p:ph sz="half" idx="1"/>
          </p:nvPr>
        </p:nvSpPr>
        <p:spPr/>
        <p:txBody>
          <a:bodyPr/>
          <a:lstStyle/>
          <a:p>
            <a:endParaRPr kumimoji="1" lang="ja-JP" altLang="en-US"/>
          </a:p>
        </p:txBody>
      </p:sp>
      <p:sp>
        <p:nvSpPr>
          <p:cNvPr id="15" name="正方形/長方形 14"/>
          <p:cNvSpPr/>
          <p:nvPr/>
        </p:nvSpPr>
        <p:spPr>
          <a:xfrm>
            <a:off x="508948" y="1531339"/>
            <a:ext cx="7830821" cy="478132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Rectangle: Rounded Corners 90">
            <a:extLst>
              <a:ext uri="{FF2B5EF4-FFF2-40B4-BE49-F238E27FC236}">
                <a16:creationId xmlns:a16="http://schemas.microsoft.com/office/drawing/2014/main" xmlns="" id="{7FA27A46-F1C7-4476-89DE-4C60B1DE0DB5}"/>
              </a:ext>
            </a:extLst>
          </p:cNvPr>
          <p:cNvSpPr/>
          <p:nvPr/>
        </p:nvSpPr>
        <p:spPr>
          <a:xfrm>
            <a:off x="508948" y="1531339"/>
            <a:ext cx="7830821"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bg1"/>
                </a:solidFill>
              </a:rPr>
              <a:t>会員</a:t>
            </a:r>
            <a:r>
              <a:rPr lang="ja-JP" altLang="en-US" sz="900" dirty="0">
                <a:solidFill>
                  <a:schemeClr val="bg1"/>
                </a:solidFill>
              </a:rPr>
              <a:t>登録</a:t>
            </a:r>
            <a:endParaRPr lang="en-ZA" sz="900" dirty="0">
              <a:solidFill>
                <a:schemeClr val="bg1"/>
              </a:solidFill>
            </a:endParaRPr>
          </a:p>
        </p:txBody>
      </p:sp>
      <p:sp>
        <p:nvSpPr>
          <p:cNvPr id="61" name="Rectangle: Rounded Corners 90">
            <a:extLst>
              <a:ext uri="{FF2B5EF4-FFF2-40B4-BE49-F238E27FC236}">
                <a16:creationId xmlns:a16="http://schemas.microsoft.com/office/drawing/2014/main" xmlns="" id="{7FA27A46-F1C7-4476-89DE-4C60B1DE0DB5}"/>
              </a:ext>
            </a:extLst>
          </p:cNvPr>
          <p:cNvSpPr/>
          <p:nvPr/>
        </p:nvSpPr>
        <p:spPr>
          <a:xfrm>
            <a:off x="1091949" y="4907144"/>
            <a:ext cx="2169319" cy="2619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bg1"/>
                </a:solidFill>
              </a:rPr>
              <a:t>ログイン画面へ</a:t>
            </a:r>
            <a:endParaRPr lang="en-ZA" sz="900" dirty="0">
              <a:solidFill>
                <a:schemeClr val="bg1"/>
              </a:solidFill>
            </a:endParaRPr>
          </a:p>
        </p:txBody>
      </p:sp>
      <p:grpSp>
        <p:nvGrpSpPr>
          <p:cNvPr id="21" name="グループ化 20"/>
          <p:cNvGrpSpPr/>
          <p:nvPr/>
        </p:nvGrpSpPr>
        <p:grpSpPr>
          <a:xfrm>
            <a:off x="1357156" y="1868551"/>
            <a:ext cx="4404651" cy="378884"/>
            <a:chOff x="2172414" y="1868551"/>
            <a:chExt cx="4404651" cy="378884"/>
          </a:xfrm>
        </p:grpSpPr>
        <p:sp>
          <p:nvSpPr>
            <p:cNvPr id="55" name="Freeform: Shape 281">
              <a:extLst>
                <a:ext uri="{FF2B5EF4-FFF2-40B4-BE49-F238E27FC236}">
                  <a16:creationId xmlns:a16="http://schemas.microsoft.com/office/drawing/2014/main" xmlns="" id="{4C67DAFE-75F1-4657-9D7C-FC065E6E8DB3}"/>
                </a:ext>
              </a:extLst>
            </p:cNvPr>
            <p:cNvSpPr/>
            <p:nvPr/>
          </p:nvSpPr>
          <p:spPr>
            <a:xfrm>
              <a:off x="3147292" y="1874277"/>
              <a:ext cx="851831"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会社情報</a:t>
              </a:r>
              <a:endParaRPr lang="en-ZA" sz="1000" dirty="0">
                <a:solidFill>
                  <a:srgbClr val="0076FF"/>
                </a:solidFill>
              </a:endParaRPr>
            </a:p>
          </p:txBody>
        </p:sp>
        <p:sp>
          <p:nvSpPr>
            <p:cNvPr id="56" name="Freeform: Shape 279">
              <a:extLst>
                <a:ext uri="{FF2B5EF4-FFF2-40B4-BE49-F238E27FC236}">
                  <a16:creationId xmlns:a16="http://schemas.microsoft.com/office/drawing/2014/main" xmlns="" id="{63884EBD-956D-44D4-8B61-911946AECF05}"/>
                </a:ext>
              </a:extLst>
            </p:cNvPr>
            <p:cNvSpPr/>
            <p:nvPr/>
          </p:nvSpPr>
          <p:spPr>
            <a:xfrm>
              <a:off x="2172414" y="1874277"/>
              <a:ext cx="970294" cy="373158"/>
            </a:xfrm>
            <a:custGeom>
              <a:avLst/>
              <a:gdLst>
                <a:gd name="connsiteX0" fmla="*/ 36001 w 730800"/>
                <a:gd name="connsiteY0" fmla="*/ 0 h 216000"/>
                <a:gd name="connsiteX1" fmla="*/ 730800 w 730800"/>
                <a:gd name="connsiteY1" fmla="*/ 0 h 216000"/>
                <a:gd name="connsiteX2" fmla="*/ 730800 w 730800"/>
                <a:gd name="connsiteY2" fmla="*/ 216000 h 216000"/>
                <a:gd name="connsiteX3" fmla="*/ 36001 w 730800"/>
                <a:gd name="connsiteY3" fmla="*/ 216000 h 216000"/>
                <a:gd name="connsiteX4" fmla="*/ 0 w 730800"/>
                <a:gd name="connsiteY4" fmla="*/ 179999 h 216000"/>
                <a:gd name="connsiteX5" fmla="*/ 0 w 730800"/>
                <a:gd name="connsiteY5" fmla="*/ 36001 h 216000"/>
                <a:gd name="connsiteX6" fmla="*/ 36001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36001" y="0"/>
                  </a:moveTo>
                  <a:lnTo>
                    <a:pt x="730800" y="0"/>
                  </a:lnTo>
                  <a:lnTo>
                    <a:pt x="730800" y="216000"/>
                  </a:lnTo>
                  <a:lnTo>
                    <a:pt x="36001" y="216000"/>
                  </a:lnTo>
                  <a:cubicBezTo>
                    <a:pt x="16118" y="216000"/>
                    <a:pt x="0" y="199882"/>
                    <a:pt x="0" y="179999"/>
                  </a:cubicBezTo>
                  <a:lnTo>
                    <a:pt x="0" y="36001"/>
                  </a:lnTo>
                  <a:cubicBezTo>
                    <a:pt x="0" y="16118"/>
                    <a:pt x="16118" y="0"/>
                    <a:pt x="36001" y="0"/>
                  </a:cubicBez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rgbClr val="0076FF"/>
                  </a:solidFill>
                </a:rPr>
                <a:t>会員</a:t>
              </a:r>
              <a:r>
                <a:rPr lang="en-US" altLang="ja-JP" sz="1000" dirty="0">
                  <a:solidFill>
                    <a:srgbClr val="0076FF"/>
                  </a:solidFill>
                </a:rPr>
                <a:t>ID</a:t>
              </a:r>
              <a:r>
                <a:rPr lang="ja-JP" altLang="en-US" sz="1000" dirty="0">
                  <a:solidFill>
                    <a:srgbClr val="0076FF"/>
                  </a:solidFill>
                </a:rPr>
                <a:t>・</a:t>
              </a:r>
              <a:endParaRPr lang="en-US" altLang="ja-JP" sz="1000" dirty="0">
                <a:solidFill>
                  <a:srgbClr val="0076FF"/>
                </a:solidFill>
              </a:endParaRPr>
            </a:p>
            <a:p>
              <a:pPr algn="ctr"/>
              <a:r>
                <a:rPr lang="ja-JP" altLang="en-US" sz="1000" dirty="0">
                  <a:solidFill>
                    <a:srgbClr val="0076FF"/>
                  </a:solidFill>
                </a:rPr>
                <a:t>パスワード</a:t>
              </a:r>
              <a:endParaRPr lang="en-ZA" sz="1000" dirty="0">
                <a:solidFill>
                  <a:srgbClr val="0076FF"/>
                </a:solidFill>
              </a:endParaRPr>
            </a:p>
          </p:txBody>
        </p:sp>
        <p:sp>
          <p:nvSpPr>
            <p:cNvPr id="57" name="Freeform: Shape 278">
              <a:extLst>
                <a:ext uri="{FF2B5EF4-FFF2-40B4-BE49-F238E27FC236}">
                  <a16:creationId xmlns:a16="http://schemas.microsoft.com/office/drawing/2014/main" xmlns="" id="{22C360EA-797E-430D-8F2C-F7BF749D39C3}"/>
                </a:ext>
              </a:extLst>
            </p:cNvPr>
            <p:cNvSpPr/>
            <p:nvPr/>
          </p:nvSpPr>
          <p:spPr>
            <a:xfrm>
              <a:off x="5683241" y="1868551"/>
              <a:ext cx="893824" cy="378884"/>
            </a:xfrm>
            <a:custGeom>
              <a:avLst/>
              <a:gdLst>
                <a:gd name="connsiteX0" fmla="*/ 0 w 730800"/>
                <a:gd name="connsiteY0" fmla="*/ 0 h 216000"/>
                <a:gd name="connsiteX1" fmla="*/ 694799 w 730800"/>
                <a:gd name="connsiteY1" fmla="*/ 0 h 216000"/>
                <a:gd name="connsiteX2" fmla="*/ 730800 w 730800"/>
                <a:gd name="connsiteY2" fmla="*/ 36001 h 216000"/>
                <a:gd name="connsiteX3" fmla="*/ 730800 w 730800"/>
                <a:gd name="connsiteY3" fmla="*/ 179999 h 216000"/>
                <a:gd name="connsiteX4" fmla="*/ 694799 w 730800"/>
                <a:gd name="connsiteY4" fmla="*/ 216000 h 216000"/>
                <a:gd name="connsiteX5" fmla="*/ 0 w 730800"/>
                <a:gd name="connsiteY5" fmla="*/ 216000 h 216000"/>
                <a:gd name="connsiteX6" fmla="*/ 0 w 7308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800" h="216000">
                  <a:moveTo>
                    <a:pt x="0" y="0"/>
                  </a:moveTo>
                  <a:lnTo>
                    <a:pt x="694799" y="0"/>
                  </a:lnTo>
                  <a:cubicBezTo>
                    <a:pt x="714682" y="0"/>
                    <a:pt x="730800" y="16118"/>
                    <a:pt x="730800" y="36001"/>
                  </a:cubicBezTo>
                  <a:lnTo>
                    <a:pt x="730800" y="179999"/>
                  </a:lnTo>
                  <a:cubicBezTo>
                    <a:pt x="730800" y="199882"/>
                    <a:pt x="714682" y="216000"/>
                    <a:pt x="694799" y="216000"/>
                  </a:cubicBezTo>
                  <a:lnTo>
                    <a:pt x="0" y="216000"/>
                  </a:lnTo>
                  <a:lnTo>
                    <a:pt x="0" y="0"/>
                  </a:lnTo>
                  <a:close/>
                </a:path>
              </a:pathLst>
            </a:custGeom>
            <a:solidFill>
              <a:srgbClr val="0076FF"/>
            </a:solid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a:solidFill>
                    <a:schemeClr val="bg1"/>
                  </a:solidFill>
                </a:rPr>
                <a:t>完了</a:t>
              </a:r>
              <a:endParaRPr lang="en-ZA" sz="1000" dirty="0">
                <a:solidFill>
                  <a:schemeClr val="bg1"/>
                </a:solidFill>
              </a:endParaRPr>
            </a:p>
          </p:txBody>
        </p:sp>
        <p:sp>
          <p:nvSpPr>
            <p:cNvPr id="58" name="Freeform: Shape 281">
              <a:extLst>
                <a:ext uri="{FF2B5EF4-FFF2-40B4-BE49-F238E27FC236}">
                  <a16:creationId xmlns:a16="http://schemas.microsoft.com/office/drawing/2014/main" xmlns="" id="{4C67DAFE-75F1-4657-9D7C-FC065E6E8DB3}"/>
                </a:ext>
              </a:extLst>
            </p:cNvPr>
            <p:cNvSpPr/>
            <p:nvPr/>
          </p:nvSpPr>
          <p:spPr>
            <a:xfrm>
              <a:off x="4002241" y="1872439"/>
              <a:ext cx="858367"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担当者情報</a:t>
              </a:r>
              <a:endParaRPr lang="en-ZA" sz="1000" dirty="0">
                <a:solidFill>
                  <a:srgbClr val="0076FF"/>
                </a:solidFill>
              </a:endParaRPr>
            </a:p>
          </p:txBody>
        </p:sp>
        <p:sp>
          <p:nvSpPr>
            <p:cNvPr id="62" name="Freeform: Shape 281">
              <a:extLst>
                <a:ext uri="{FF2B5EF4-FFF2-40B4-BE49-F238E27FC236}">
                  <a16:creationId xmlns:a16="http://schemas.microsoft.com/office/drawing/2014/main" xmlns="" id="{4C67DAFE-75F1-4657-9D7C-FC065E6E8DB3}"/>
                </a:ext>
              </a:extLst>
            </p:cNvPr>
            <p:cNvSpPr/>
            <p:nvPr/>
          </p:nvSpPr>
          <p:spPr>
            <a:xfrm>
              <a:off x="4858066" y="1870597"/>
              <a:ext cx="826638" cy="373158"/>
            </a:xfrm>
            <a:custGeom>
              <a:avLst/>
              <a:gdLst>
                <a:gd name="connsiteX0" fmla="*/ 0 w 720000"/>
                <a:gd name="connsiteY0" fmla="*/ 0 h 216000"/>
                <a:gd name="connsiteX1" fmla="*/ 720000 w 720000"/>
                <a:gd name="connsiteY1" fmla="*/ 0 h 216000"/>
                <a:gd name="connsiteX2" fmla="*/ 720000 w 720000"/>
                <a:gd name="connsiteY2" fmla="*/ 216000 h 216000"/>
                <a:gd name="connsiteX3" fmla="*/ 0 w 720000"/>
                <a:gd name="connsiteY3" fmla="*/ 216000 h 216000"/>
                <a:gd name="connsiteX4" fmla="*/ 0 w 720000"/>
                <a:gd name="connsiteY4" fmla="*/ 0 h 2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216000">
                  <a:moveTo>
                    <a:pt x="0" y="0"/>
                  </a:moveTo>
                  <a:lnTo>
                    <a:pt x="720000" y="0"/>
                  </a:lnTo>
                  <a:lnTo>
                    <a:pt x="720000" y="216000"/>
                  </a:lnTo>
                  <a:lnTo>
                    <a:pt x="0" y="216000"/>
                  </a:lnTo>
                  <a:lnTo>
                    <a:pt x="0" y="0"/>
                  </a:lnTo>
                  <a:close/>
                </a:path>
              </a:pathLst>
            </a:custGeom>
            <a:noFill/>
            <a:ln>
              <a:solidFill>
                <a:srgbClr val="007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ja-JP" altLang="en-US" sz="1000" dirty="0" smtClean="0">
                  <a:solidFill>
                    <a:srgbClr val="0076FF"/>
                  </a:solidFill>
                </a:rPr>
                <a:t>確認</a:t>
              </a:r>
              <a:endParaRPr lang="en-ZA" sz="1000" dirty="0">
                <a:solidFill>
                  <a:srgbClr val="0076FF"/>
                </a:solidFill>
              </a:endParaRPr>
            </a:p>
          </p:txBody>
        </p:sp>
      </p:grpSp>
      <p:sp>
        <p:nvSpPr>
          <p:cNvPr id="30" name="正方形/長方形 29"/>
          <p:cNvSpPr/>
          <p:nvPr/>
        </p:nvSpPr>
        <p:spPr>
          <a:xfrm>
            <a:off x="885423" y="2401679"/>
            <a:ext cx="3025566" cy="38559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仕入専用会員登録完了が完了しました。</a:t>
            </a:r>
            <a:endParaRPr kumimoji="1" lang="ja-JP" altLang="en-US" sz="1000" dirty="0">
              <a:solidFill>
                <a:schemeClr val="tx1"/>
              </a:solidFill>
            </a:endParaRPr>
          </a:p>
        </p:txBody>
      </p:sp>
      <p:sp>
        <p:nvSpPr>
          <p:cNvPr id="37" name="正方形/長方形 36"/>
          <p:cNvSpPr/>
          <p:nvPr/>
        </p:nvSpPr>
        <p:spPr>
          <a:xfrm>
            <a:off x="4122543" y="2409032"/>
            <a:ext cx="4087429" cy="38559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流通会社会員登録完了が完了しました。</a:t>
            </a:r>
            <a:endParaRPr kumimoji="1" lang="ja-JP" altLang="en-US" sz="1000" dirty="0">
              <a:solidFill>
                <a:schemeClr val="tx1"/>
              </a:solidFill>
            </a:endParaRPr>
          </a:p>
        </p:txBody>
      </p:sp>
      <p:sp>
        <p:nvSpPr>
          <p:cNvPr id="38" name="正方形/長方形 37"/>
          <p:cNvSpPr/>
          <p:nvPr/>
        </p:nvSpPr>
        <p:spPr>
          <a:xfrm>
            <a:off x="883585" y="2862555"/>
            <a:ext cx="3025566" cy="144504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ログイン後流通会社に取引申請を行ってください。</a:t>
            </a:r>
            <a:endParaRPr kumimoji="1" lang="en-US" altLang="ja-JP" sz="1000" dirty="0" smtClean="0">
              <a:solidFill>
                <a:schemeClr val="tx1"/>
              </a:solidFill>
            </a:endParaRPr>
          </a:p>
          <a:p>
            <a:r>
              <a:rPr kumimoji="1" lang="ja-JP" altLang="en-US" sz="1000" dirty="0" smtClean="0">
                <a:solidFill>
                  <a:schemeClr val="tx1"/>
                </a:solidFill>
              </a:rPr>
              <a:t>●　流通会社から取引申請の受付が完了したら仕入注文の登録が可能になります。</a:t>
            </a:r>
            <a:endParaRPr kumimoji="1" lang="en-US" altLang="ja-JP" sz="1000" dirty="0" smtClean="0">
              <a:solidFill>
                <a:schemeClr val="tx1"/>
              </a:solidFill>
            </a:endParaRPr>
          </a:p>
          <a:p>
            <a:endParaRPr kumimoji="1" lang="ja-JP" altLang="en-US" sz="1000" dirty="0">
              <a:solidFill>
                <a:schemeClr val="tx1"/>
              </a:solidFill>
            </a:endParaRPr>
          </a:p>
        </p:txBody>
      </p:sp>
      <p:sp>
        <p:nvSpPr>
          <p:cNvPr id="39" name="正方形/長方形 38"/>
          <p:cNvSpPr/>
          <p:nvPr/>
        </p:nvSpPr>
        <p:spPr>
          <a:xfrm>
            <a:off x="4131722" y="2880924"/>
            <a:ext cx="4087429" cy="159192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　ログイン後初期設定案内に従って担当者登録、商品登録、環境設定を行ってください。</a:t>
            </a:r>
            <a:endParaRPr kumimoji="1" lang="en-US" altLang="ja-JP" sz="1000" dirty="0" smtClean="0">
              <a:solidFill>
                <a:schemeClr val="tx1"/>
              </a:solidFill>
            </a:endParaRPr>
          </a:p>
          <a:p>
            <a:r>
              <a:rPr kumimoji="1" lang="ja-JP" altLang="en-US" sz="1000" dirty="0" smtClean="0">
                <a:solidFill>
                  <a:schemeClr val="tx1"/>
                </a:solidFill>
              </a:rPr>
              <a:t>●　環境設定で取引開始を設定すると注文の受付及び取引申請の受付が可能になります。</a:t>
            </a:r>
            <a:endParaRPr kumimoji="1" lang="en-US" altLang="ja-JP" sz="1000" dirty="0" smtClean="0">
              <a:solidFill>
                <a:schemeClr val="tx1"/>
              </a:solidFill>
            </a:endParaRPr>
          </a:p>
          <a:p>
            <a:endParaRPr kumimoji="1" lang="ja-JP" altLang="en-US" sz="1000" dirty="0">
              <a:solidFill>
                <a:schemeClr val="tx1"/>
              </a:solidFill>
            </a:endParaRPr>
          </a:p>
        </p:txBody>
      </p:sp>
    </p:spTree>
    <p:extLst>
      <p:ext uri="{BB962C8B-B14F-4D97-AF65-F5344CB8AC3E}">
        <p14:creationId xmlns:p14="http://schemas.microsoft.com/office/powerpoint/2010/main" val="4173619885"/>
      </p:ext>
    </p:extLst>
  </p:cSld>
  <p:clrMapOvr>
    <a:masterClrMapping/>
  </p:clrMapOvr>
</p:sld>
</file>

<file path=ppt/theme/theme1.xml><?xml version="1.0" encoding="utf-8"?>
<a:theme xmlns:a="http://schemas.openxmlformats.org/drawingml/2006/main" name="Content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iOS Regular - Light">
  <a:themeElements>
    <a:clrScheme name="Custom 76">
      <a:dk1>
        <a:srgbClr val="080808"/>
      </a:dk1>
      <a:lt1>
        <a:srgbClr val="FFFFFF"/>
      </a:lt1>
      <a:dk2>
        <a:srgbClr val="53585F"/>
      </a:dk2>
      <a:lt2>
        <a:srgbClr val="DCDEE0"/>
      </a:lt2>
      <a:accent1>
        <a:srgbClr val="024B90"/>
      </a:accent1>
      <a:accent2>
        <a:srgbClr val="00882B"/>
      </a:accent2>
      <a:accent3>
        <a:srgbClr val="DCBD23"/>
      </a:accent3>
      <a:accent4>
        <a:srgbClr val="DE6A10"/>
      </a:accent4>
      <a:accent5>
        <a:srgbClr val="FF01B6"/>
      </a:accent5>
      <a:accent6>
        <a:srgbClr val="773F9B"/>
      </a:accent6>
      <a:hlink>
        <a:srgbClr val="0083C4"/>
      </a:hlink>
      <a:folHlink>
        <a:srgbClr val="0083C4"/>
      </a:folHlink>
    </a:clrScheme>
    <a:fontScheme name="Custom 91">
      <a:majorFont>
        <a:latin typeface="Trebuchet MS"/>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3867</TotalTime>
  <Words>330</Words>
  <Application>Microsoft Office PowerPoint</Application>
  <PresentationFormat>ユーザー設定</PresentationFormat>
  <Paragraphs>150</Paragraphs>
  <Slides>10</Slides>
  <Notes>1</Notes>
  <HiddenSlides>0</HiddenSlides>
  <MMClips>0</MMClips>
  <ScaleCrop>false</ScaleCrop>
  <HeadingPairs>
    <vt:vector size="4" baseType="variant">
      <vt:variant>
        <vt:lpstr>テーマ</vt:lpstr>
      </vt:variant>
      <vt:variant>
        <vt:i4>2</vt:i4>
      </vt:variant>
      <vt:variant>
        <vt:lpstr>スライド タイトル</vt:lpstr>
      </vt:variant>
      <vt:variant>
        <vt:i4>10</vt:i4>
      </vt:variant>
    </vt:vector>
  </HeadingPairs>
  <TitlesOfParts>
    <vt:vector size="12" baseType="lpstr">
      <vt:lpstr>Content Light</vt:lpstr>
      <vt:lpstr>iOS Regular - Light</vt:lpstr>
      <vt:lpstr>Vendor Shop</vt:lpstr>
      <vt:lpstr>Home</vt:lpstr>
      <vt:lpstr>LogIn</vt:lpstr>
      <vt:lpstr>パスワード初期化</vt:lpstr>
      <vt:lpstr>会員登録</vt:lpstr>
      <vt:lpstr>会員登録</vt:lpstr>
      <vt:lpstr>会員登録</vt:lpstr>
      <vt:lpstr>会員登録</vt:lpstr>
      <vt:lpstr>会員登録</vt:lpstr>
      <vt:lpstr>担当者管理　＞　担当者登録</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Brewis</dc:creator>
  <cp:lastModifiedBy>嚴 柱賢</cp:lastModifiedBy>
  <cp:revision>337</cp:revision>
  <dcterms:created xsi:type="dcterms:W3CDTF">2017-10-03T06:40:41Z</dcterms:created>
  <dcterms:modified xsi:type="dcterms:W3CDTF">2018-10-05T09:05:08Z</dcterms:modified>
</cp:coreProperties>
</file>